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61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astasiyaM1984@outlook.com" userId="f6f7e95ca507ebb6" providerId="LiveId" clId="{A13FEA5B-2B08-47BD-AD93-CCA5BCD1A1CC}"/>
    <pc:docChg chg="undo custSel addSld delSld modSld">
      <pc:chgData name="AnastasiyaM1984@outlook.com" userId="f6f7e95ca507ebb6" providerId="LiveId" clId="{A13FEA5B-2B08-47BD-AD93-CCA5BCD1A1CC}" dt="2023-01-30T15:01:04.946" v="163" actId="6549"/>
      <pc:docMkLst>
        <pc:docMk/>
      </pc:docMkLst>
      <pc:sldChg chg="addSp modSp mod">
        <pc:chgData name="AnastasiyaM1984@outlook.com" userId="f6f7e95ca507ebb6" providerId="LiveId" clId="{A13FEA5B-2B08-47BD-AD93-CCA5BCD1A1CC}" dt="2023-01-30T15:01:04.946" v="163" actId="6549"/>
        <pc:sldMkLst>
          <pc:docMk/>
          <pc:sldMk cId="644100396" sldId="256"/>
        </pc:sldMkLst>
        <pc:spChg chg="mod">
          <ac:chgData name="AnastasiyaM1984@outlook.com" userId="f6f7e95ca507ebb6" providerId="LiveId" clId="{A13FEA5B-2B08-47BD-AD93-CCA5BCD1A1CC}" dt="2023-01-30T15:01:00.771" v="162" actId="20577"/>
          <ac:spMkLst>
            <pc:docMk/>
            <pc:sldMk cId="644100396" sldId="256"/>
            <ac:spMk id="2" creationId="{87FEBF6D-D646-4203-88E5-A441801CB3DF}"/>
          </ac:spMkLst>
        </pc:spChg>
        <pc:spChg chg="mod">
          <ac:chgData name="AnastasiyaM1984@outlook.com" userId="f6f7e95ca507ebb6" providerId="LiveId" clId="{A13FEA5B-2B08-47BD-AD93-CCA5BCD1A1CC}" dt="2023-01-30T15:01:04.946" v="163" actId="6549"/>
          <ac:spMkLst>
            <pc:docMk/>
            <pc:sldMk cId="644100396" sldId="256"/>
            <ac:spMk id="3" creationId="{E9852E39-EB31-403A-BD3F-3391C9C5D76E}"/>
          </ac:spMkLst>
        </pc:spChg>
        <pc:spChg chg="add mod">
          <ac:chgData name="AnastasiyaM1984@outlook.com" userId="f6f7e95ca507ebb6" providerId="LiveId" clId="{A13FEA5B-2B08-47BD-AD93-CCA5BCD1A1CC}" dt="2023-01-30T15:00:32.760" v="153" actId="113"/>
          <ac:spMkLst>
            <pc:docMk/>
            <pc:sldMk cId="644100396" sldId="256"/>
            <ac:spMk id="4" creationId="{032362A3-0448-60FA-F95F-B1ECF2B68383}"/>
          </ac:spMkLst>
        </pc:spChg>
      </pc:sldChg>
      <pc:sldChg chg="new del">
        <pc:chgData name="AnastasiyaM1984@outlook.com" userId="f6f7e95ca507ebb6" providerId="LiveId" clId="{A13FEA5B-2B08-47BD-AD93-CCA5BCD1A1CC}" dt="2023-01-30T14:57:33.711" v="1" actId="47"/>
        <pc:sldMkLst>
          <pc:docMk/>
          <pc:sldMk cId="3233765841" sldId="261"/>
        </pc:sldMkLst>
      </pc:sldChg>
      <pc:sldChg chg="addSp delSp modSp new mod">
        <pc:chgData name="AnastasiyaM1984@outlook.com" userId="f6f7e95ca507ebb6" providerId="LiveId" clId="{A13FEA5B-2B08-47BD-AD93-CCA5BCD1A1CC}" dt="2023-01-30T14:59:58.443" v="128" actId="20577"/>
        <pc:sldMkLst>
          <pc:docMk/>
          <pc:sldMk cId="3516012807" sldId="261"/>
        </pc:sldMkLst>
        <pc:spChg chg="mod">
          <ac:chgData name="AnastasiyaM1984@outlook.com" userId="f6f7e95ca507ebb6" providerId="LiveId" clId="{A13FEA5B-2B08-47BD-AD93-CCA5BCD1A1CC}" dt="2023-01-30T14:58:07.237" v="46" actId="1076"/>
          <ac:spMkLst>
            <pc:docMk/>
            <pc:sldMk cId="3516012807" sldId="261"/>
            <ac:spMk id="2" creationId="{32B67AC1-6887-A215-24C5-7E3BD30C22F8}"/>
          </ac:spMkLst>
        </pc:spChg>
        <pc:spChg chg="del">
          <ac:chgData name="AnastasiyaM1984@outlook.com" userId="f6f7e95ca507ebb6" providerId="LiveId" clId="{A13FEA5B-2B08-47BD-AD93-CCA5BCD1A1CC}" dt="2023-01-30T14:58:19.899" v="48" actId="21"/>
          <ac:spMkLst>
            <pc:docMk/>
            <pc:sldMk cId="3516012807" sldId="261"/>
            <ac:spMk id="3" creationId="{D614EE60-5C20-E8FB-55CF-FE9A405F72F8}"/>
          </ac:spMkLst>
        </pc:spChg>
        <pc:spChg chg="add mod">
          <ac:chgData name="AnastasiyaM1984@outlook.com" userId="f6f7e95ca507ebb6" providerId="LiveId" clId="{A13FEA5B-2B08-47BD-AD93-CCA5BCD1A1CC}" dt="2023-01-30T14:59:58.443" v="128" actId="20577"/>
          <ac:spMkLst>
            <pc:docMk/>
            <pc:sldMk cId="3516012807" sldId="261"/>
            <ac:spMk id="5" creationId="{9ADE00D0-1D52-59ED-5DB2-48DCA8CB2BDD}"/>
          </ac:spMkLst>
        </pc:spChg>
        <pc:picChg chg="add del mod">
          <ac:chgData name="AnastasiyaM1984@outlook.com" userId="f6f7e95ca507ebb6" providerId="LiveId" clId="{A13FEA5B-2B08-47BD-AD93-CCA5BCD1A1CC}" dt="2023-01-30T14:58:35.818" v="53" actId="21"/>
          <ac:picMkLst>
            <pc:docMk/>
            <pc:sldMk cId="3516012807" sldId="261"/>
            <ac:picMk id="4" creationId="{C2DED7CD-E83F-8148-D74A-5084C2F0E58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1/30/2023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1/30/2023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1/30/2023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1/30/2023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1/30/2023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1/30/2023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1/30/2023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1/30/2023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1/30/2023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1/30/2023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1/30/2023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1/30/2023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FEBF6D-D646-4203-88E5-A441801CB3D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Виды облаков и погода в </a:t>
            </a:r>
            <a:r>
              <a:rPr lang="ru-RU" dirty="0" err="1"/>
              <a:t>Игриме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9852E39-EB31-403A-BD3F-3391C9C5D76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sz="3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2362A3-0448-60FA-F95F-B1ECF2B68383}"/>
              </a:ext>
            </a:extLst>
          </p:cNvPr>
          <p:cNvSpPr txBox="1"/>
          <p:nvPr/>
        </p:nvSpPr>
        <p:spPr>
          <a:xfrm>
            <a:off x="7718612" y="5592438"/>
            <a:ext cx="3684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Выполнил: Негодяев Лев</a:t>
            </a:r>
          </a:p>
        </p:txBody>
      </p:sp>
    </p:spTree>
    <p:extLst>
      <p:ext uri="{BB962C8B-B14F-4D97-AF65-F5344CB8AC3E}">
        <p14:creationId xmlns:p14="http://schemas.microsoft.com/office/powerpoint/2010/main" val="644100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B67AC1-6887-A215-24C5-7E3BD30C22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5012" y="442602"/>
            <a:ext cx="8991600" cy="1645920"/>
          </a:xfrm>
        </p:spPr>
        <p:txBody>
          <a:bodyPr/>
          <a:lstStyle/>
          <a:p>
            <a:r>
              <a:rPr lang="ru-RU" dirty="0"/>
              <a:t>Цель: определить из каких облаков идет снег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DE00D0-1D52-59ED-5DB2-48DCA8CB2BDD}"/>
              </a:ext>
            </a:extLst>
          </p:cNvPr>
          <p:cNvSpPr txBox="1"/>
          <p:nvPr/>
        </p:nvSpPr>
        <p:spPr>
          <a:xfrm>
            <a:off x="1600200" y="3429000"/>
            <a:ext cx="8991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/>
              <a:t>Решение задачи:</a:t>
            </a:r>
          </a:p>
          <a:p>
            <a:pPr algn="ctr"/>
            <a:r>
              <a:rPr lang="ru-RU" sz="4400" dirty="0"/>
              <a:t>провести наблюдение за облаками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16012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2ABE34-F570-4B3E-B595-189B7C92B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Наблюдение за облаками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40FA923-FEBE-4916-A0A7-EFE3FB66A9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5287" y="2638045"/>
            <a:ext cx="11966713" cy="9002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В течении 5 дней я наблюдал за облаками и фиксировал идут ли осадки или нет и вот что у меня получилось: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4C5FD10-A2BB-41ED-AACB-F994E2FB6E4C}"/>
              </a:ext>
            </a:extLst>
          </p:cNvPr>
          <p:cNvSpPr txBox="1"/>
          <p:nvPr/>
        </p:nvSpPr>
        <p:spPr>
          <a:xfrm>
            <a:off x="2014330" y="3803374"/>
            <a:ext cx="70501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День 1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025E577-53A8-425E-B7D7-976ADF756F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287" y="4265039"/>
            <a:ext cx="4465983" cy="250932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E431CAD-12FB-4A67-A4FE-B533BDD1F30B}"/>
              </a:ext>
            </a:extLst>
          </p:cNvPr>
          <p:cNvSpPr txBox="1"/>
          <p:nvPr/>
        </p:nvSpPr>
        <p:spPr>
          <a:xfrm>
            <a:off x="5128591" y="5243538"/>
            <a:ext cx="6679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30 марта на небе наблюдались вот такие облака. Я думаю это кучево-дождевые облака. А днем шел снег.</a:t>
            </a:r>
          </a:p>
        </p:txBody>
      </p:sp>
    </p:spTree>
    <p:extLst>
      <p:ext uri="{BB962C8B-B14F-4D97-AF65-F5344CB8AC3E}">
        <p14:creationId xmlns:p14="http://schemas.microsoft.com/office/powerpoint/2010/main" val="22925126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DB4CAC1B-0062-4443-9A12-AF3FA62CEB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7378" y="221006"/>
            <a:ext cx="5520756" cy="3101975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E00CACD-BD2B-4440-B600-28F052711B75}"/>
              </a:ext>
            </a:extLst>
          </p:cNvPr>
          <p:cNvSpPr txBox="1"/>
          <p:nvPr/>
        </p:nvSpPr>
        <p:spPr>
          <a:xfrm>
            <a:off x="6343868" y="1550505"/>
            <a:ext cx="57249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31 марта были вот такие облака. Они тоже похожи на кучево-дождевые, но осадков не было, облака прошли в далеке от поселка.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C2A9F91-0877-4D5E-80B1-DFA120391D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378" y="3621220"/>
            <a:ext cx="5520756" cy="310197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BE87C98-0A65-43F0-9686-2F35EC41191F}"/>
              </a:ext>
            </a:extLst>
          </p:cNvPr>
          <p:cNvSpPr txBox="1"/>
          <p:nvPr/>
        </p:nvSpPr>
        <p:spPr>
          <a:xfrm>
            <a:off x="6343868" y="4625009"/>
            <a:ext cx="57249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01 апреля небо было затянуто. Эти облака похожи на слоистые или высокослоистые. Шел снег.</a:t>
            </a:r>
          </a:p>
        </p:txBody>
      </p:sp>
    </p:spTree>
    <p:extLst>
      <p:ext uri="{BB962C8B-B14F-4D97-AF65-F5344CB8AC3E}">
        <p14:creationId xmlns:p14="http://schemas.microsoft.com/office/powerpoint/2010/main" val="3350037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Объект 12">
            <a:extLst>
              <a:ext uri="{FF2B5EF4-FFF2-40B4-BE49-F238E27FC236}">
                <a16:creationId xmlns:a16="http://schemas.microsoft.com/office/drawing/2014/main" id="{82109AF1-4B47-49FC-970E-48CB46C63BF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0874" y="173521"/>
            <a:ext cx="5520756" cy="3101975"/>
          </a:xfr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A20FDAA-CE9D-4B7E-BF3D-353A4DA94D0C}"/>
              </a:ext>
            </a:extLst>
          </p:cNvPr>
          <p:cNvSpPr txBox="1"/>
          <p:nvPr/>
        </p:nvSpPr>
        <p:spPr>
          <a:xfrm>
            <a:off x="6096000" y="927652"/>
            <a:ext cx="55207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02 апреля были кучево-дождевые облака, но осадков не было.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A02D416E-85AF-411A-91FF-9115531628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357" y="3513528"/>
            <a:ext cx="4297630" cy="322322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715A920-1681-488E-AC72-3171663DB53C}"/>
              </a:ext>
            </a:extLst>
          </p:cNvPr>
          <p:cNvSpPr txBox="1"/>
          <p:nvPr/>
        </p:nvSpPr>
        <p:spPr>
          <a:xfrm>
            <a:off x="5950226" y="4094922"/>
            <a:ext cx="56665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3 апреля небо было полностью затянуто, облака были похожи на слоистые. К вечеру началась метель.</a:t>
            </a:r>
          </a:p>
        </p:txBody>
      </p:sp>
    </p:spTree>
    <p:extLst>
      <p:ext uri="{BB962C8B-B14F-4D97-AF65-F5344CB8AC3E}">
        <p14:creationId xmlns:p14="http://schemas.microsoft.com/office/powerpoint/2010/main" val="3867722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685F77-49D1-4D99-B809-58D2E72BE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Вывод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6613455-F183-46CF-8558-4ED1F80098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31136" y="2791325"/>
            <a:ext cx="7729728" cy="310198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Понаблюдав за облаками я пришел к выводу, что снег идет из слоистых или высокослоистых облаков идет снег. </a:t>
            </a:r>
          </a:p>
        </p:txBody>
      </p:sp>
    </p:spTree>
    <p:extLst>
      <p:ext uri="{BB962C8B-B14F-4D97-AF65-F5344CB8AC3E}">
        <p14:creationId xmlns:p14="http://schemas.microsoft.com/office/powerpoint/2010/main" val="3307078098"/>
      </p:ext>
    </p:extLst>
  </p:cSld>
  <p:clrMapOvr>
    <a:masterClrMapping/>
  </p:clrMapOvr>
</p:sld>
</file>

<file path=ppt/theme/theme1.xml><?xml version="1.0" encoding="utf-8"?>
<a:theme xmlns:a="http://schemas.openxmlformats.org/drawingml/2006/main" name="Посылка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TM10001115[[fn=Посылка]]</Template>
  <TotalTime>24</TotalTime>
  <Words>164</Words>
  <Application>Microsoft Office PowerPoint</Application>
  <PresentationFormat>Широкоэкранный</PresentationFormat>
  <Paragraphs>15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Corbel</vt:lpstr>
      <vt:lpstr>Gill Sans MT</vt:lpstr>
      <vt:lpstr>Посылка</vt:lpstr>
      <vt:lpstr>Виды облаков и погода в Игриме</vt:lpstr>
      <vt:lpstr>Цель: определить из каких облаков идет снег</vt:lpstr>
      <vt:lpstr>Наблюдение за облаками</vt:lpstr>
      <vt:lpstr>Презентация PowerPoint</vt:lpstr>
      <vt:lpstr>Презентация PowerPoint</vt:lpstr>
      <vt:lpstr>Вывод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облаков и погода</dc:title>
  <dc:creator>AnastasiyaM1984@outlook.com</dc:creator>
  <cp:lastModifiedBy>AnastasiyaM1984@outlook.com</cp:lastModifiedBy>
  <cp:revision>1</cp:revision>
  <dcterms:created xsi:type="dcterms:W3CDTF">2022-04-04T18:04:00Z</dcterms:created>
  <dcterms:modified xsi:type="dcterms:W3CDTF">2023-01-30T15:01:13Z</dcterms:modified>
</cp:coreProperties>
</file>