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000"/>
    <a:srgbClr val="1E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7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58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Викторина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Сказки Х.– К. Андерсена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8434" name="Picture 2" descr="Знаменитости на букву Г :: Знаменитые имена на WebCountry.Na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000240"/>
            <a:ext cx="3429024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3.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1"/>
            <a:ext cx="7072362" cy="50006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«Сказка начинается»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dirty="0" smtClean="0"/>
              <a:t>    </a:t>
            </a:r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Хорошо было за городом! Стояло лето. На полях уже золотилась рожь, овес зеленел, сено было смётано в стога; по зеленому лугу расхаживал длинноногий аист и болтал по-египетски - этому языку он выучился у своей матери. За полями и лугами темнел большой лес, а в лесу прятались глубокие синие озера. Да, хорошо было за городом! </a:t>
            </a:r>
            <a:endParaRPr lang="ru-RU" sz="29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адкий утенок картинки kelmesine uyğun şekilleri pulsuz yükle bedava indir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7143800" cy="5357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Узнай сказку по иллюстрации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МАЛКАТА РУСАЛКА Ханс Кристиан Андерсен - Самый лучший клуб BRATZ!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97172" y="1760557"/>
            <a:ext cx="6949655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Узнай сказку по иллюстрации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Ролики из категории &quot;Женские вопросы&quot; - Российский познавательный портал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14488"/>
            <a:ext cx="6143668" cy="45720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Узнай сказку по иллюстрации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Горошина &quot;Принцесса на горошине&quot; - Картинка 3282/1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6643734" cy="42148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Узнай сказку по иллюстрации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Кадры к мультфильму Стойкий оловянный солдатик (1976). Кадр 4 размер 620px x 464px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6215106" cy="4286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Узнай сказку по иллюстрации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Скачать Сказки Х. К. Андерсена (Гадкий утенок; Дюймовочка; Русалочка; Свинья-копилка; Стойкий оловянный солдатик)1956-1976, Муль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00240"/>
            <a:ext cx="6000792" cy="4286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Узнай сказку по иллюстрации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Мультфильм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85860"/>
            <a:ext cx="6715172" cy="48577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Портрет героя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Сказку быстро вспоминай: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Персонаж в ней – мальчик Кай,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У него была подруга.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Кто в беде не бросил друга</a:t>
            </a:r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  <a:endParaRPr lang="ru-RU" sz="29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&quot;Снежная Королева&quot; Г. Х. Андерсен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2986" y="1785926"/>
            <a:ext cx="4030980" cy="40309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Разминка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1. Какое слово выкладывал из льдинок Кай в замке Снежной королевы?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2. Кто хотел жениться на </a:t>
            </a:r>
            <a:r>
              <a:rPr lang="ru-RU" b="1" i="1" dirty="0" err="1" smtClean="0">
                <a:solidFill>
                  <a:schemeClr val="accent5">
                    <a:lumMod val="75000"/>
                  </a:schemeClr>
                </a:solidFill>
              </a:rPr>
              <a:t>Дюймовочке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3. Какой музыкальный инструмент был у свинопаса?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4. Сколько собак было в сказке «Огниво»?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5. Сколько братьев было у </a:t>
            </a:r>
            <a:r>
              <a:rPr lang="ru-RU" b="1" i="1" dirty="0" err="1" smtClean="0">
                <a:solidFill>
                  <a:schemeClr val="accent5">
                    <a:lumMod val="75000"/>
                  </a:schemeClr>
                </a:solidFill>
              </a:rPr>
              <a:t>Элизы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в сказке «Дикие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лебеди»?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Портрет героя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Нежная девочка с рыбьим хвостом,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Пеной морскою станет потом.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На стройные ноги свой голос сменила.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Как имя у девочки, что принца любила</a:t>
            </a:r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  <a:endParaRPr lang="ru-RU" sz="29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2.3 Описание продукта - &quot;В поисках прекрасного&quot; (художники-иллюстраторы детских книг)&quot; информационно-исследовательский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857364"/>
            <a:ext cx="3571900" cy="32861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Портрет героя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Живет она в большом цветочке,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Жаль, что сама мала росточком,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Зато вокруг душистый дом,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Из лепестков построен он.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Стиль жизни Белорусский женский портал VELVET.by Страница 1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85926"/>
            <a:ext cx="4000528" cy="32249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Портрет героя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Она прекрасна и красива,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Величава, горделива.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Злые вьюги и метели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С нею дружат в колыбели.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И совсем она не нежная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Это королева … 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Порно сказка снежная королева &quot; Free por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85926"/>
            <a:ext cx="3898906" cy="31563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Портрет героя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Девушка братьев любила, жалела.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Снять колдовство она очень хотела.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Ночами трудилась, себя не жалея.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Ходила на кладбище от страха робея.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Хоть и жгла крапива руки,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Но она терпела муки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Обед молчания храня –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Шила рубашки под светом огня.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Дикие лебед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857364"/>
            <a:ext cx="3571900" cy="32861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Портрет героя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Для юной принцессы послал принц подарки!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Они восхитительны были и ярки.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Прекрасная роза, живой соловей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Но были подарки не по сердцу ей.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Тогда принц оделся в простую одежду.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В душе не теряя, жениться надежду.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Он стал не приметный для тысячи глаз.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И прозвище дали ему…</a:t>
            </a:r>
          </a:p>
        </p:txBody>
      </p:sp>
      <p:pic>
        <p:nvPicPr>
          <p:cNvPr id="4" name="Рисунок 3" descr="Сказки Андерсена. . Огниво - Сайт фанатов и поклонников творчества Гуф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143116"/>
            <a:ext cx="3786214" cy="2857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Портрет героя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Бравых 25 солдат,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И друг другу каждый брат.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Самый младший из бойцов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Был на подвиги готов.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В грустной сказке – западня…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Нет спасенья от огня.</a:t>
            </a:r>
          </a:p>
        </p:txBody>
      </p:sp>
      <p:pic>
        <p:nvPicPr>
          <p:cNvPr id="4" name="Рисунок 3" descr="Стойкий оловянный солдатик Советские мультфильмы Советские мультфильмы онлайн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857364"/>
            <a:ext cx="4357718" cy="3143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«Сказка начинается»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Шел солдат по дороге: раз-два! раз-два!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Ранец за спиной, сабля на боку; он шел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домой с войны. На дороге встретилась ему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старая ведьма — безобразная, противная: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нижняя губа висела у нее до самой груди.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гниво * Андерсен Г.Х.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215238" cy="5500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«Сказка начинается»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Жила-была женщина; очень ей хотелось иметь ребенка, да где его взять? И вот она отправилась к одной старой колдунье и сказала ей: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 - Мне так хочется иметь ребеночка; не скажешь ли ты, где мне его достать?</a:t>
            </a:r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:Dyuymovochka screenshot.jpg - RuData.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7000924" cy="50720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«Сказка начинается»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Далеко-далеко, в той стране, куда улетают от нас на зиму ласточки, жил король. У него было одиннадцать сыновей и одна дочка, </a:t>
            </a:r>
            <a:r>
              <a:rPr lang="ru-RU" b="1" i="1" dirty="0" err="1" smtClean="0">
                <a:solidFill>
                  <a:schemeClr val="accent5">
                    <a:lumMod val="75000"/>
                  </a:schemeClr>
                </a:solidFill>
              </a:rPr>
              <a:t>Элиза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ругие - chars на наруто батл арена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7215238" cy="39290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«Сказка начинается»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800" b="1" i="1" dirty="0" smtClean="0">
                <a:solidFill>
                  <a:schemeClr val="accent5">
                    <a:lumMod val="75000"/>
                  </a:schemeClr>
                </a:solidFill>
              </a:rPr>
              <a:t>Жил-был </a:t>
            </a:r>
            <a:r>
              <a:rPr lang="ru-RU" sz="3800" b="1" i="1" dirty="0" smtClean="0">
                <a:solidFill>
                  <a:schemeClr val="accent5">
                    <a:lumMod val="75000"/>
                  </a:schemeClr>
                </a:solidFill>
              </a:rPr>
              <a:t>бедный принц. </a:t>
            </a:r>
            <a:r>
              <a:rPr lang="ru-RU" sz="3800" b="1" i="1" dirty="0" smtClean="0">
                <a:solidFill>
                  <a:schemeClr val="accent5">
                    <a:lumMod val="75000"/>
                  </a:schemeClr>
                </a:solidFill>
              </a:rPr>
              <a:t>Королевство у него было маленькое-премаленькое, но жениться все-таки было можно, а жениться-то принцу хотелось.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accent5">
                    <a:lumMod val="75000"/>
                  </a:schemeClr>
                </a:solidFill>
              </a:rPr>
              <a:t>     Разумеется, с его стороны было несколько смело спросить дочь императора: «Пойдешь за меня?» Впрочем, он носил славное имя и знал, что сотни принцесс с </a:t>
            </a:r>
            <a:r>
              <a:rPr lang="ru-RU" sz="3800" b="1" i="1" dirty="0" smtClean="0">
                <a:solidFill>
                  <a:schemeClr val="accent5">
                    <a:lumMod val="75000"/>
                  </a:schemeClr>
                </a:solidFill>
              </a:rPr>
              <a:t>благодарностью </a:t>
            </a:r>
            <a:r>
              <a:rPr lang="ru-RU" sz="3800" b="1" i="1" dirty="0" smtClean="0">
                <a:solidFill>
                  <a:schemeClr val="accent5">
                    <a:lumMod val="75000"/>
                  </a:schemeClr>
                </a:solidFill>
              </a:rPr>
              <a:t>ответили бы на его предложение согласием. </a:t>
            </a:r>
            <a:r>
              <a:rPr lang="ru-RU" sz="3800" b="1" i="1" dirty="0" smtClean="0">
                <a:solidFill>
                  <a:schemeClr val="accent5">
                    <a:lumMod val="75000"/>
                  </a:schemeClr>
                </a:solidFill>
              </a:rPr>
              <a:t>Да вот, поди знай, что взбредет в голову императорской дочке! Послушаем же, как было дело.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606</Words>
  <PresentationFormat>Экран (4:3)</PresentationFormat>
  <Paragraphs>76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Викторина  Сказки Х.– К. Андерсена</vt:lpstr>
      <vt:lpstr>Разминка</vt:lpstr>
      <vt:lpstr>«Сказка начинается»</vt:lpstr>
      <vt:lpstr>Слайд 4</vt:lpstr>
      <vt:lpstr>«Сказка начинается»</vt:lpstr>
      <vt:lpstr>Слайд 6</vt:lpstr>
      <vt:lpstr>«Сказка начинается»</vt:lpstr>
      <vt:lpstr>Слайд 8</vt:lpstr>
      <vt:lpstr>«Сказка начинается»</vt:lpstr>
      <vt:lpstr>Слайд 10</vt:lpstr>
      <vt:lpstr>«Сказка начинается»</vt:lpstr>
      <vt:lpstr>Слайд 12</vt:lpstr>
      <vt:lpstr>Узнай сказку по иллюстрации</vt:lpstr>
      <vt:lpstr>Узнай сказку по иллюстрации</vt:lpstr>
      <vt:lpstr>Узнай сказку по иллюстрации</vt:lpstr>
      <vt:lpstr>Узнай сказку по иллюстрации</vt:lpstr>
      <vt:lpstr>Узнай сказку по иллюстрации</vt:lpstr>
      <vt:lpstr>Узнай сказку по иллюстрации</vt:lpstr>
      <vt:lpstr>Портрет героя</vt:lpstr>
      <vt:lpstr>Портрет героя</vt:lpstr>
      <vt:lpstr>Портрет героя</vt:lpstr>
      <vt:lpstr>Портрет героя</vt:lpstr>
      <vt:lpstr>Портрет героя </vt:lpstr>
      <vt:lpstr>Портрет героя </vt:lpstr>
      <vt:lpstr>Портрет героя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</dc:title>
  <dc:creator>Viktor Bobkov</dc:creator>
  <cp:lastModifiedBy>Viktor Bobkov</cp:lastModifiedBy>
  <cp:revision>122</cp:revision>
  <dcterms:created xsi:type="dcterms:W3CDTF">2015-04-16T06:39:00Z</dcterms:created>
  <dcterms:modified xsi:type="dcterms:W3CDTF">2015-04-16T17:33:00Z</dcterms:modified>
</cp:coreProperties>
</file>