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69" r:id="rId3"/>
    <p:sldId id="294" r:id="rId4"/>
    <p:sldId id="290" r:id="rId5"/>
    <p:sldId id="292" r:id="rId6"/>
    <p:sldId id="291" r:id="rId7"/>
    <p:sldId id="27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8994357-C271-43B9-A408-926602884B8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66FC96-B5FD-411A-8C11-D40E1B938B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692696"/>
            <a:ext cx="707236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Дидактическая игра </a:t>
            </a:r>
          </a:p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«ОСЕННИЕ ЗАГАДКИ»</a:t>
            </a:r>
            <a:endParaRPr lang="ru-RU" sz="44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2564904"/>
            <a:ext cx="6696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Цель: закрепление знаний детей об особенностях осени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429000"/>
            <a:ext cx="5400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Задачи:</a:t>
            </a:r>
          </a:p>
          <a:p>
            <a:endParaRPr lang="ru-RU" sz="2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развитие логического мышления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развитие зрительного внимания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Владалец\Downloads\корзина.png"/>
          <p:cNvPicPr>
            <a:picLocks noChangeAspect="1" noChangeArrowheads="1"/>
          </p:cNvPicPr>
          <p:nvPr/>
        </p:nvPicPr>
        <p:blipFill>
          <a:blip r:embed="rId2" cstate="print"/>
          <a:srcRect l="10704" t="7032" r="9016" b="8485"/>
          <a:stretch>
            <a:fillRect/>
          </a:stretch>
        </p:blipFill>
        <p:spPr bwMode="auto">
          <a:xfrm>
            <a:off x="5148064" y="2996952"/>
            <a:ext cx="3600400" cy="3680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4714876" y="928670"/>
            <a:ext cx="4214842" cy="464347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928670"/>
            <a:ext cx="4214842" cy="4643470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6" descr="C:\Users\Владалец\Pictures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37877" t="11231" r="37274" b="63810"/>
          <a:stretch>
            <a:fillRect/>
          </a:stretch>
        </p:blipFill>
        <p:spPr bwMode="auto">
          <a:xfrm>
            <a:off x="2928926" y="1142984"/>
            <a:ext cx="1414472" cy="1285884"/>
          </a:xfrm>
          <a:prstGeom prst="rect">
            <a:avLst/>
          </a:prstGeom>
          <a:noFill/>
        </p:spPr>
      </p:pic>
      <p:pic>
        <p:nvPicPr>
          <p:cNvPr id="10" name="Picture 7" descr="C:\Users\Владалец\Pictures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66943" t="34942" r="10467" b="37604"/>
          <a:stretch>
            <a:fillRect/>
          </a:stretch>
        </p:blipFill>
        <p:spPr bwMode="auto">
          <a:xfrm>
            <a:off x="2714612" y="3929066"/>
            <a:ext cx="1428760" cy="1571636"/>
          </a:xfrm>
          <a:prstGeom prst="rect">
            <a:avLst/>
          </a:prstGeom>
          <a:noFill/>
        </p:spPr>
      </p:pic>
      <p:pic>
        <p:nvPicPr>
          <p:cNvPr id="14" name="Picture 5" descr="C:\Users\Владалец\Pictures\Безымянный.png"/>
          <p:cNvPicPr>
            <a:picLocks noChangeAspect="1" noChangeArrowheads="1"/>
          </p:cNvPicPr>
          <p:nvPr/>
        </p:nvPicPr>
        <p:blipFill>
          <a:blip r:embed="rId2" cstate="print"/>
          <a:srcRect t="27454" r="74021" b="47587"/>
          <a:stretch>
            <a:fillRect/>
          </a:stretch>
        </p:blipFill>
        <p:spPr bwMode="auto">
          <a:xfrm>
            <a:off x="1571604" y="2786058"/>
            <a:ext cx="1396613" cy="1214446"/>
          </a:xfrm>
          <a:prstGeom prst="rect">
            <a:avLst/>
          </a:prstGeom>
          <a:noFill/>
        </p:spPr>
      </p:pic>
      <p:pic>
        <p:nvPicPr>
          <p:cNvPr id="15" name="Picture 8" descr="C:\Users\Владалец\Pictures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66096" t="72463" r="8489" b="1331"/>
          <a:stretch>
            <a:fillRect/>
          </a:stretch>
        </p:blipFill>
        <p:spPr bwMode="auto">
          <a:xfrm>
            <a:off x="285720" y="4214818"/>
            <a:ext cx="1454280" cy="1357298"/>
          </a:xfrm>
          <a:prstGeom prst="rect">
            <a:avLst/>
          </a:prstGeom>
          <a:noFill/>
        </p:spPr>
      </p:pic>
      <p:pic>
        <p:nvPicPr>
          <p:cNvPr id="18" name="Picture 4" descr="C:\Users\Владалец\Pictures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29368" t="58653" r="48042" b="8901"/>
          <a:stretch>
            <a:fillRect/>
          </a:stretch>
        </p:blipFill>
        <p:spPr bwMode="auto">
          <a:xfrm>
            <a:off x="7858148" y="5457815"/>
            <a:ext cx="1077065" cy="1400185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1071538" y="142852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УКРАСЬ САЛФЕТКУ</a:t>
            </a:r>
            <a:endParaRPr lang="ru-RU" sz="3600" b="1" dirty="0"/>
          </a:p>
        </p:txBody>
      </p:sp>
      <p:pic>
        <p:nvPicPr>
          <p:cNvPr id="23" name="Picture 4" descr="C:\Users\Владалец\Pictures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29368" t="58653" r="48042" b="8901"/>
          <a:stretch>
            <a:fillRect/>
          </a:stretch>
        </p:blipFill>
        <p:spPr bwMode="auto">
          <a:xfrm>
            <a:off x="357158" y="1142984"/>
            <a:ext cx="1077065" cy="1400185"/>
          </a:xfrm>
          <a:prstGeom prst="rect">
            <a:avLst/>
          </a:prstGeom>
          <a:noFill/>
        </p:spPr>
      </p:pic>
      <p:pic>
        <p:nvPicPr>
          <p:cNvPr id="19" name="Picture 7" descr="C:\Users\Владалец\Pictures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66943" t="34942" r="10467" b="37604"/>
          <a:stretch>
            <a:fillRect/>
          </a:stretch>
        </p:blipFill>
        <p:spPr bwMode="auto">
          <a:xfrm>
            <a:off x="5786446" y="5429264"/>
            <a:ext cx="1428760" cy="1571636"/>
          </a:xfrm>
          <a:prstGeom prst="rect">
            <a:avLst/>
          </a:prstGeom>
          <a:noFill/>
        </p:spPr>
      </p:pic>
      <p:pic>
        <p:nvPicPr>
          <p:cNvPr id="17" name="Picture 5" descr="C:\Users\Владалец\Pictures\Безымянный.png"/>
          <p:cNvPicPr>
            <a:picLocks noChangeAspect="1" noChangeArrowheads="1"/>
          </p:cNvPicPr>
          <p:nvPr/>
        </p:nvPicPr>
        <p:blipFill>
          <a:blip r:embed="rId2" cstate="print"/>
          <a:srcRect t="27454" r="74021" b="47587"/>
          <a:stretch>
            <a:fillRect/>
          </a:stretch>
        </p:blipFill>
        <p:spPr bwMode="auto">
          <a:xfrm>
            <a:off x="4000496" y="5677720"/>
            <a:ext cx="1357322" cy="1180280"/>
          </a:xfrm>
          <a:prstGeom prst="rect">
            <a:avLst/>
          </a:prstGeom>
          <a:noFill/>
        </p:spPr>
      </p:pic>
      <p:pic>
        <p:nvPicPr>
          <p:cNvPr id="16" name="Picture 6" descr="C:\Users\Владалец\Pictures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37877" t="11231" r="37274" b="63810"/>
          <a:stretch>
            <a:fillRect/>
          </a:stretch>
        </p:blipFill>
        <p:spPr bwMode="auto">
          <a:xfrm>
            <a:off x="2071670" y="5572140"/>
            <a:ext cx="1414446" cy="1285860"/>
          </a:xfrm>
          <a:prstGeom prst="rect">
            <a:avLst/>
          </a:prstGeom>
          <a:noFill/>
        </p:spPr>
      </p:pic>
      <p:pic>
        <p:nvPicPr>
          <p:cNvPr id="24" name="Picture 8" descr="C:\Users\Владалец\Pictures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66096" t="72463" r="8489" b="1331"/>
          <a:stretch>
            <a:fillRect/>
          </a:stretch>
        </p:blipFill>
        <p:spPr bwMode="auto">
          <a:xfrm>
            <a:off x="357158" y="5524520"/>
            <a:ext cx="1428760" cy="133348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0.1228 L 0.18281 -0.227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-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23 -0.09112 L 0.58438 -0.6577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4209 L 0.4901 -0.2030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1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6.6605E-7 L 0.23629 -0.451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0.10384 L -0.32379 -0.6387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" y="-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2844" y="1142984"/>
            <a:ext cx="8858312" cy="3000396"/>
          </a:xfrm>
          <a:prstGeom prst="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18" descr="http://www.clipartsfree.net/vector/large/lemmling_Mushroom_house_Vector_Clipar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286388"/>
            <a:ext cx="1248285" cy="1320009"/>
          </a:xfrm>
          <a:prstGeom prst="rect">
            <a:avLst/>
          </a:prstGeom>
          <a:noFill/>
        </p:spPr>
      </p:pic>
      <p:pic>
        <p:nvPicPr>
          <p:cNvPr id="4" name="Picture 18" descr="http://www.clipartsfree.net/vector/large/lemmling_Mushroom_house_Vector_Clip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4857760"/>
            <a:ext cx="1587310" cy="1809591"/>
          </a:xfrm>
          <a:prstGeom prst="rect">
            <a:avLst/>
          </a:prstGeom>
          <a:noFill/>
        </p:spPr>
      </p:pic>
      <p:pic>
        <p:nvPicPr>
          <p:cNvPr id="5" name="Picture 18" descr="http://www.clipartsfree.net/vector/large/lemmling_Mushroom_house_Vector_Clip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500570"/>
            <a:ext cx="1918174" cy="2186789"/>
          </a:xfrm>
          <a:prstGeom prst="rect">
            <a:avLst/>
          </a:prstGeom>
          <a:noFill/>
        </p:spPr>
      </p:pic>
      <p:pic>
        <p:nvPicPr>
          <p:cNvPr id="6" name="Picture 18" descr="http://www.clipartsfree.net/vector/large/lemmling_Mushroom_house_Vector_Clipar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4214818"/>
            <a:ext cx="2318506" cy="264318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285728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РАССТАВЬ ПО ВЕЛИЧИНЕ</a:t>
            </a:r>
            <a:endParaRPr lang="ru-RU" sz="36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92 -0.08649 L -0.42622 -0.401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-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87604E-6 L 0.30087 -0.38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35 -0.08811 L -0.20261 -0.3818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84 -0.06268 L 0.52083 -0.3878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14290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ЧТО СНАЧАЛА, ЧТО ПОТОМ</a:t>
            </a:r>
            <a:endParaRPr lang="ru-RU" sz="4400" b="1" dirty="0"/>
          </a:p>
        </p:txBody>
      </p:sp>
      <p:pic>
        <p:nvPicPr>
          <p:cNvPr id="4" name="Picture 14" descr="http://abload.de/img/forumgazelpngkarkhayvhwzz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755446" y="4857760"/>
            <a:ext cx="2210635" cy="141324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1428736"/>
            <a:ext cx="2071702" cy="221457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43636" y="1428736"/>
            <a:ext cx="2000264" cy="221457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1428736"/>
            <a:ext cx="2000264" cy="221457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s://iglebonblog.files.wordpress.com/2012/08/wo3yr2qemwi.jpg"/>
          <p:cNvPicPr>
            <a:picLocks noChangeAspect="1" noChangeArrowheads="1"/>
          </p:cNvPicPr>
          <p:nvPr/>
        </p:nvPicPr>
        <p:blipFill>
          <a:blip r:embed="rId3" cstate="print"/>
          <a:srcRect l="7772" r="2849"/>
          <a:stretch>
            <a:fillRect/>
          </a:stretch>
        </p:blipFill>
        <p:spPr bwMode="auto">
          <a:xfrm>
            <a:off x="4929190" y="4429132"/>
            <a:ext cx="1643074" cy="183832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9" name="Picture 6" descr="http://i59.fastpic.ru/big/2013/1113/0f/ae94cef0b3081aea7a54691ef968490f.jpg"/>
          <p:cNvPicPr>
            <a:picLocks noChangeAspect="1" noChangeArrowheads="1"/>
          </p:cNvPicPr>
          <p:nvPr/>
        </p:nvPicPr>
        <p:blipFill>
          <a:blip r:embed="rId4" cstate="print"/>
          <a:srcRect l="13242" t="4818" r="19296" b="3644"/>
          <a:stretch>
            <a:fillRect/>
          </a:stretch>
        </p:blipFill>
        <p:spPr bwMode="auto">
          <a:xfrm flipH="1">
            <a:off x="2643174" y="4429132"/>
            <a:ext cx="1643074" cy="178595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11" name="Picture 10" descr="http://s00.yaplakal.com/pics/pics_original/8/4/3/49363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429132"/>
            <a:ext cx="1571636" cy="1816740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939E-6 L -0.17813 -0.401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14524E-7 L -0.14462 -0.416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86 0.01064 L 0.64775 -0.4037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785786" y="928670"/>
            <a:ext cx="7500990" cy="3571900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9157" name="Picture 5" descr="http://detvoraonline.ru/_mod_files/ce_images/listya/list7.png"/>
          <p:cNvPicPr>
            <a:picLocks noChangeAspect="1" noChangeArrowheads="1"/>
          </p:cNvPicPr>
          <p:nvPr/>
        </p:nvPicPr>
        <p:blipFill>
          <a:blip r:embed="rId3" cstate="print"/>
          <a:srcRect l="7097"/>
          <a:stretch>
            <a:fillRect/>
          </a:stretch>
        </p:blipFill>
        <p:spPr bwMode="auto">
          <a:xfrm>
            <a:off x="357158" y="4786322"/>
            <a:ext cx="1870248" cy="1807786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285720" y="214290"/>
            <a:ext cx="857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КАКОЙ ЛИСТОЧЕК ЛИШНИЙ?</a:t>
            </a:r>
            <a:endParaRPr lang="ru-RU" sz="3600" b="1" dirty="0"/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4" cstate="print"/>
          <a:srcRect l="3623"/>
          <a:stretch>
            <a:fillRect/>
          </a:stretch>
        </p:blipFill>
        <p:spPr bwMode="auto">
          <a:xfrm>
            <a:off x="7000892" y="4857760"/>
            <a:ext cx="1900239" cy="1782307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0" name="Picture 4" descr="http://static.starlook.ru/img/4031419.image_page_big.30459536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4786322"/>
            <a:ext cx="1860408" cy="179441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49162" name="Picture 10" descr="http://priroda40a.narod.ru/rosaceae/Sorbus_ris7.jpg"/>
          <p:cNvPicPr>
            <a:picLocks noChangeAspect="1" noChangeArrowheads="1"/>
          </p:cNvPicPr>
          <p:nvPr/>
        </p:nvPicPr>
        <p:blipFill>
          <a:blip r:embed="rId6" cstate="print"/>
          <a:srcRect t="3842"/>
          <a:stretch>
            <a:fillRect/>
          </a:stretch>
        </p:blipFill>
        <p:spPr bwMode="auto">
          <a:xfrm flipV="1">
            <a:off x="4929190" y="4857760"/>
            <a:ext cx="1785950" cy="178771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</p:pic>
      <p:pic>
        <p:nvPicPr>
          <p:cNvPr id="49164" name="Picture 12" descr="C:\Users\Владалец\Pictures\i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4851860">
            <a:off x="3559456" y="1339725"/>
            <a:ext cx="2257144" cy="3200428"/>
          </a:xfrm>
          <a:prstGeom prst="rect">
            <a:avLst/>
          </a:prstGeom>
          <a:noFill/>
        </p:spPr>
      </p:pic>
      <p:pic>
        <p:nvPicPr>
          <p:cNvPr id="16" name="Picture 2" descr="C:\Users\Владалец\Pictures\Безй.png"/>
          <p:cNvPicPr>
            <a:picLocks noChangeAspect="1" noChangeArrowheads="1"/>
          </p:cNvPicPr>
          <p:nvPr/>
        </p:nvPicPr>
        <p:blipFill>
          <a:blip r:embed="rId8" cstate="print"/>
          <a:srcRect l="7684" t="3282" r="46209" b="50766"/>
          <a:stretch>
            <a:fillRect/>
          </a:stretch>
        </p:blipFill>
        <p:spPr bwMode="auto">
          <a:xfrm>
            <a:off x="1571604" y="1428736"/>
            <a:ext cx="3015704" cy="2814657"/>
          </a:xfrm>
          <a:prstGeom prst="rect">
            <a:avLst/>
          </a:prstGeom>
          <a:noFill/>
        </p:spPr>
      </p:pic>
      <p:pic>
        <p:nvPicPr>
          <p:cNvPr id="17" name="Picture 3" descr="C:\Users\Владалец\Pictures\Безй.png"/>
          <p:cNvPicPr>
            <a:picLocks noChangeAspect="1" noChangeArrowheads="1"/>
          </p:cNvPicPr>
          <p:nvPr/>
        </p:nvPicPr>
        <p:blipFill>
          <a:blip r:embed="rId8" cstate="print"/>
          <a:srcRect l="53791" b="50766"/>
          <a:stretch>
            <a:fillRect/>
          </a:stretch>
        </p:blipFill>
        <p:spPr bwMode="auto">
          <a:xfrm flipH="1">
            <a:off x="4786314" y="1214422"/>
            <a:ext cx="3007063" cy="300039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1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91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91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9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491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491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6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91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4572000" y="3857628"/>
            <a:ext cx="3929090" cy="27860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57158" y="3857628"/>
            <a:ext cx="3929090" cy="27860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857232"/>
            <a:ext cx="3929090" cy="27860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857232"/>
            <a:ext cx="3929090" cy="278608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00100" y="142852"/>
            <a:ext cx="70009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ЧЕТВЁРТЫЙ ЛИШНИЙ</a:t>
            </a:r>
            <a:endParaRPr lang="ru-RU" sz="3600" b="1" dirty="0"/>
          </a:p>
        </p:txBody>
      </p:sp>
      <p:pic>
        <p:nvPicPr>
          <p:cNvPr id="6" name="Picture 6" descr="http://www.market.uniport.pro/user/1204/blogs/12049486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785794"/>
            <a:ext cx="3286148" cy="2886334"/>
          </a:xfrm>
          <a:prstGeom prst="rect">
            <a:avLst/>
          </a:prstGeom>
          <a:noFill/>
        </p:spPr>
      </p:pic>
      <p:pic>
        <p:nvPicPr>
          <p:cNvPr id="48129" name="Picture 1" descr="C:\Users\Владалец\Pictures\254465-e5b61-62823797-m750x740-u0ab7a.png"/>
          <p:cNvPicPr>
            <a:picLocks noChangeAspect="1" noChangeArrowheads="1"/>
          </p:cNvPicPr>
          <p:nvPr/>
        </p:nvPicPr>
        <p:blipFill>
          <a:blip r:embed="rId4" cstate="print"/>
          <a:srcRect l="2874" t="2550" r="2298" b="3108"/>
          <a:stretch>
            <a:fillRect/>
          </a:stretch>
        </p:blipFill>
        <p:spPr bwMode="auto">
          <a:xfrm>
            <a:off x="5572132" y="4071942"/>
            <a:ext cx="2143140" cy="2402915"/>
          </a:xfrm>
          <a:prstGeom prst="rect">
            <a:avLst/>
          </a:prstGeom>
          <a:noFill/>
        </p:spPr>
      </p:pic>
      <p:pic>
        <p:nvPicPr>
          <p:cNvPr id="18" name="Picture 2" descr="http://www.playcast.ru/uploads/2014/10/30/10426302.png"/>
          <p:cNvPicPr>
            <a:picLocks noChangeAspect="1" noChangeArrowheads="1"/>
          </p:cNvPicPr>
          <p:nvPr/>
        </p:nvPicPr>
        <p:blipFill>
          <a:blip r:embed="rId5" cstate="print"/>
          <a:srcRect t="11310" b="4144"/>
          <a:stretch>
            <a:fillRect/>
          </a:stretch>
        </p:blipFill>
        <p:spPr bwMode="auto">
          <a:xfrm>
            <a:off x="5214942" y="1142984"/>
            <a:ext cx="2428892" cy="2428892"/>
          </a:xfrm>
          <a:prstGeom prst="rect">
            <a:avLst/>
          </a:prstGeom>
          <a:noFill/>
        </p:spPr>
      </p:pic>
      <p:pic>
        <p:nvPicPr>
          <p:cNvPr id="11" name="Picture 4" descr="http://www.playcast.ru/uploads/2015/08/08/1461433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409440">
            <a:off x="1073099" y="3919917"/>
            <a:ext cx="2323388" cy="269957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81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29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00108"/>
            <a:ext cx="6391275" cy="441007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85720" y="142852"/>
            <a:ext cx="8643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НАЙДИ ФРАГМЕНТ КАРТИНКИ</a:t>
            </a:r>
            <a:endParaRPr lang="ru-RU" sz="3600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39" y="5643578"/>
            <a:ext cx="152103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5643578"/>
            <a:ext cx="1622663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4071942"/>
            <a:ext cx="1204011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5754280"/>
            <a:ext cx="1423393" cy="782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5589307"/>
            <a:ext cx="1300163" cy="987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43834" y="2357430"/>
            <a:ext cx="1109663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889 -0.02845 L 0.51407 -0.185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5.45791E-7 L -0.2132 -0.3910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-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6.84551E-7 L -0.2309 -0.6551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9889E-6 L -0.54497 -0.1808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81 -2.92322E-6 L -0.22066 -0.261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-1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62535E-6 L -0.66302 -0.10522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2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9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D9B3FF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814</TotalTime>
  <Words>40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Владалец</dc:creator>
  <cp:lastModifiedBy>Владалец</cp:lastModifiedBy>
  <cp:revision>91</cp:revision>
  <dcterms:created xsi:type="dcterms:W3CDTF">2015-10-03T19:18:40Z</dcterms:created>
  <dcterms:modified xsi:type="dcterms:W3CDTF">2023-01-30T13:24:22Z</dcterms:modified>
</cp:coreProperties>
</file>