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992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47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71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0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41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444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62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808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38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0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99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49EB5-24EA-43F1-9EAC-6D077091BED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02B7B-2958-4338-B915-C11DDC702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642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5535"/>
            <a:ext cx="12192001" cy="69286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Зимующие птицы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5003" y="4343653"/>
            <a:ext cx="9144000" cy="1655762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Попенко Марина Николаевна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604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клест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00548" y="1825625"/>
            <a:ext cx="5253251" cy="4351338"/>
          </a:xfrm>
        </p:spPr>
        <p:txBody>
          <a:bodyPr/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этой птички клюв кривой,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гнезд вьет она зимой,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шишек семечки клюет,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эту птичку назовет?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18" y="1825625"/>
            <a:ext cx="5579486" cy="349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7179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зимой, пусть со всех концов</a:t>
            </a:r>
            <a:b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вам слетятся, как домой, стайки на крыльцо. Не богаты их корма, горсть зерна нужна,</a:t>
            </a:r>
            <a:b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одна —и не страшна будет им зима. Сколько гибнет их — не счесть, видеть тяжело.</a:t>
            </a:r>
            <a:b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ведь в нашем сердце есть и для птиц тепло. Разве можно забывать: улететь могли,</a:t>
            </a:r>
            <a:b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остались зимовать заодно с людьми. Приучите птиц в мороз к своему окну,</a:t>
            </a:r>
            <a:b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B383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без песен не пришлось нам встречать весну.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060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689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938520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Улетели птичьи стаи,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 в сугробах до ветвей.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тогда мы и дождались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Наших северных гостей.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Зимний лес не спит, а дремлет,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Серебром окутан весь.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покинув эту землю,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птиц осталось здесь.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7377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8570" y="1569902"/>
            <a:ext cx="3938516" cy="3442411"/>
          </a:xfrm>
        </p:spPr>
        <p:txBody>
          <a:bodyPr/>
          <a:lstStyle/>
          <a:p>
            <a:pPr marL="0" indent="0">
              <a:buNone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Чернокрылый,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Красногрудый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зимой найдет приют: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боится он простуды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С первым снегом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Тут как тут!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8"/>
          <a:stretch/>
        </p:blipFill>
        <p:spPr>
          <a:xfrm>
            <a:off x="427936" y="1322270"/>
            <a:ext cx="3966644" cy="393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776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Дятел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Хоть я не молоток -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дереву стучу: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нём каждый уголок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Обследовать хочу.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Хожу я в шапке красной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акробат прекрасный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 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375" y="1690688"/>
            <a:ext cx="5732060" cy="382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2500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8662" y="1825625"/>
            <a:ext cx="5335137" cy="4351338"/>
          </a:xfrm>
        </p:spPr>
        <p:txBody>
          <a:bodyPr/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Кар-кар-кар! Кар-кар-кар! –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Вот и весь репертуар.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Оглашает крону клёна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Своим пением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11" y="1825625"/>
            <a:ext cx="4743311" cy="355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8935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0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412" y="1690688"/>
            <a:ext cx="4475328" cy="4351338"/>
          </a:xfrm>
        </p:spPr>
        <p:txBody>
          <a:bodyPr/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Спинкою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зеленовата,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Животиком желтовата,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Чёрненькая шапочка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полоска шарфика.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346" y="1690687"/>
            <a:ext cx="5115540" cy="383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2533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Белобокая красотка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Балаболит, как трещотка.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b="0" i="0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блестяшки</a:t>
            </a: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издалёка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Тащит в гнёздышко </a:t>
            </a:r>
            <a:r>
              <a:rPr lang="ru-RU" b="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199" y="1825625"/>
            <a:ext cx="6059648" cy="372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314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28848" y="1825625"/>
            <a:ext cx="4024952" cy="3360524"/>
          </a:xfrm>
        </p:spPr>
        <p:txBody>
          <a:bodyPr/>
          <a:lstStyle/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Птичка-невеличка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Ножки имеет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ходить не умеет.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Хочет сделать шажок</a:t>
            </a:r>
          </a:p>
          <a:p>
            <a:pPr marL="0" indent="4572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 прыжок.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31848" y="1835331"/>
            <a:ext cx="5691174" cy="288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0039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6877"/>
            <a:ext cx="12193057" cy="69317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старину с собой в дорогу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Эту птицу брали.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ней домой обратно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отправляли.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 птица – почтальон,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Вести приносит в дом.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Неспроста сейчас она –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Символ Мира и Добра …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                                 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443" y="1962102"/>
            <a:ext cx="5026609" cy="376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5881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136</Words>
  <Application>Microsoft Office PowerPoint</Application>
  <PresentationFormat>Широкоэкранный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Зимующие птицы</vt:lpstr>
      <vt:lpstr>Презентация PowerPoint</vt:lpstr>
      <vt:lpstr>Снегирь</vt:lpstr>
      <vt:lpstr>Дятел</vt:lpstr>
      <vt:lpstr>Ворона</vt:lpstr>
      <vt:lpstr>Синица</vt:lpstr>
      <vt:lpstr>Сорока</vt:lpstr>
      <vt:lpstr>Воробей</vt:lpstr>
      <vt:lpstr>Голубь</vt:lpstr>
      <vt:lpstr>клест</vt:lpstr>
      <vt:lpstr>ПОКОРМИТЕ ПТИЦ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Darja</dc:creator>
  <cp:lastModifiedBy>Darja</cp:lastModifiedBy>
  <cp:revision>8</cp:revision>
  <dcterms:created xsi:type="dcterms:W3CDTF">2023-01-29T11:16:41Z</dcterms:created>
  <dcterms:modified xsi:type="dcterms:W3CDTF">2023-01-29T12:31:08Z</dcterms:modified>
</cp:coreProperties>
</file>