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75" d="100"/>
          <a:sy n="75" d="100"/>
        </p:scale>
        <p:origin x="974" y="2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5E3117-0D59-8225-5264-2D5A7DFE6C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2689BC8-A8BC-E453-C8B8-15C5787BF1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BF92AC2-75FF-9C53-DFFB-0A9D1F69AE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2B468-5460-44CD-AB06-F9E9E6013631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BF10A3F-1473-B563-104C-6DC3EF949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A45D1E7-AD85-F126-E95C-21C7570A8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A635B-B8E7-4165-B0D2-8D50617599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4804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48EB74-CD25-8531-D787-3F58B9C0A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1CF1850-EAE7-2D5C-C702-F5306B3E0D0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81FAFE7-6722-07B0-F760-FDAFA119F7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2B468-5460-44CD-AB06-F9E9E6013631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B372A2F-9A42-949E-6633-37B1AE996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96C9221-6A56-B61E-1065-5AE24BBCB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A635B-B8E7-4165-B0D2-8D50617599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675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CA72B57-4C76-3D88-2C88-236EF9E7A4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4F26C01-8538-DCB9-784D-1B167E6D27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7F7C847-898C-39A7-AF16-B6FCF000C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2B468-5460-44CD-AB06-F9E9E6013631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21A22A1-8089-564C-6AFC-33CCEE5EF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E9DE3D8-883B-6086-0CC5-EF48518C0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A635B-B8E7-4165-B0D2-8D50617599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8980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CA39EB-B881-F35E-DC1A-951879B712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4086B38-68C1-9189-EC02-55A204296C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8108577-4BF0-4D44-EBAE-4CF9A40833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2B468-5460-44CD-AB06-F9E9E6013631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10646F2-A419-C819-8139-2CD14A2DE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F822678-ECD4-B634-5278-A5430D02F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A635B-B8E7-4165-B0D2-8D50617599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1586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F2D08C-4FB6-358D-A7FB-3C7A863E9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65EB481-D474-0465-6733-A9D6558432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AAF5CEE-7917-913B-8AC3-051B38F7B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2B468-5460-44CD-AB06-F9E9E6013631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79981AA-565A-A9C0-0B11-8B27BB9E8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6B82133-902A-471B-6FDB-BE4A1BBEE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A635B-B8E7-4165-B0D2-8D50617599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89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CE1C7E-C339-B846-816A-CF80E4D4F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7661A9D-CF77-6A28-F971-E2806FE256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BF25B16-85A1-4EDB-2FCA-0C3F095617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513E08C-F10C-07E7-B620-BDABAE4C6A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2B468-5460-44CD-AB06-F9E9E6013631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6A6DE06-2BF6-5428-4601-6F10DDCFCD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6CBC84E-AC20-CF90-2D04-A7B56C06E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A635B-B8E7-4165-B0D2-8D50617599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5500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DEBE4C-DE46-A606-4670-D42928A131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E6D5B99-7424-895E-E53B-534C5CD006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9901C20-BD37-28F3-3354-74DC8F373D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5CDA64F-573C-C488-A02F-1BCCED808F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64623504-72D8-AE75-3E4A-39AEC7C05F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15A9158-B590-EBBE-B6DE-F1DECA80F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2B468-5460-44CD-AB06-F9E9E6013631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A9EF7DE-8730-5C3E-D627-6EE843408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26946A8-7677-A3F9-7FFC-8CB3A371A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A635B-B8E7-4165-B0D2-8D50617599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820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A212A0-BDEB-ED8A-615D-279B44667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6F42E51-D776-6764-604B-CA99548B3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2B468-5460-44CD-AB06-F9E9E6013631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66BB760-67A2-98E3-E083-572DEECB8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9F808C4-85B7-F52C-D6A2-8BE722D72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A635B-B8E7-4165-B0D2-8D50617599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34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77027861-2F87-09A5-CB20-D5CEDCF9F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2B468-5460-44CD-AB06-F9E9E6013631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1F55708-5D09-05ED-B603-11B0AAA8AD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E9ECA87-6163-072B-3183-FE6391175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A635B-B8E7-4165-B0D2-8D50617599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224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693477-4DF9-3545-5528-46A8629B8A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E33CC87-CBDA-6127-3F99-62ECE2E085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E52C118-FE95-E45F-8A7E-E84C09923A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12EEE9F-39EA-CBDC-7893-083D3190D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2B468-5460-44CD-AB06-F9E9E6013631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C3FD907-8826-9E16-6BB9-50190BB43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7F6050D-4118-9EF8-21B4-A5F4FAA11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A635B-B8E7-4165-B0D2-8D50617599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7179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A71C5D-CFF4-8C0A-BE18-B9B049E0D3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0CE8E9D-D44E-D993-6549-8D997465F5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7A428EA-ED56-83DA-8D59-77DEFDEE29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73C7610-D815-0C67-FCCB-ECD850313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2B468-5460-44CD-AB06-F9E9E6013631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00FF41C-392A-F4EE-4D0B-916BF8046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9982FAD-86E3-A4EF-F89A-05C4B7500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AA635B-B8E7-4165-B0D2-8D50617599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15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F1FB98-163B-BD8C-75A5-084D28734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2BED366-E994-A62D-6903-B9DF3C154D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6EAC820-6EBE-2DD2-2BC2-7A629C5D94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2B468-5460-44CD-AB06-F9E9E6013631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0FC340F-EC8B-B751-599A-CE0848070E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CDCEC8B-6ACF-F995-3B48-4654D2204D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AA635B-B8E7-4165-B0D2-8D50617599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478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8D4217B5-D3EE-0C3D-2C4F-D48C9FBC8B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90" y="0"/>
            <a:ext cx="121189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4DB6FAF-63FB-CD49-C66B-EA0E6EE61948}"/>
              </a:ext>
            </a:extLst>
          </p:cNvPr>
          <p:cNvSpPr/>
          <p:nvPr/>
        </p:nvSpPr>
        <p:spPr>
          <a:xfrm>
            <a:off x="2735092" y="933262"/>
            <a:ext cx="692708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Сагаан</a:t>
            </a:r>
            <a:r>
              <a:rPr lang="ru-RU" sz="4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40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эдеэн</a:t>
            </a:r>
            <a:r>
              <a:rPr lang="ru-RU" sz="4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- Молочная пища</a:t>
            </a:r>
            <a:br>
              <a:rPr lang="ru-RU" sz="4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40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Мяхан</a:t>
            </a:r>
            <a:r>
              <a:rPr lang="ru-RU" sz="4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40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табаг</a:t>
            </a:r>
            <a:r>
              <a:rPr lang="ru-RU" sz="4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- Мясные блюда</a:t>
            </a:r>
          </a:p>
        </p:txBody>
      </p:sp>
    </p:spTree>
    <p:extLst>
      <p:ext uri="{BB962C8B-B14F-4D97-AF65-F5344CB8AC3E}">
        <p14:creationId xmlns:p14="http://schemas.microsoft.com/office/powerpoint/2010/main" val="3056984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8D4217B5-D3EE-0C3D-2C4F-D48C9FBC8B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45" y="0"/>
            <a:ext cx="121189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4A8A58D-0EE5-0A78-D512-FE4811F1540F}"/>
              </a:ext>
            </a:extLst>
          </p:cNvPr>
          <p:cNvSpPr/>
          <p:nvPr/>
        </p:nvSpPr>
        <p:spPr>
          <a:xfrm>
            <a:off x="583273" y="737318"/>
            <a:ext cx="11025454" cy="286232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Блюда кочевников издревле были сытными, жирными, наваристыми.</a:t>
            </a:r>
            <a:endParaRPr lang="bxr-Cyrl-001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Именно поэтому самые популярные из них содержат в составе хотя бы один из </a:t>
            </a:r>
            <a:endParaRPr lang="bxr-Cyrl-001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этих продуктов:</a:t>
            </a:r>
          </a:p>
          <a:p>
            <a:pPr algn="ctr"/>
            <a:r>
              <a:rPr lang="ru-RU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мясо;</a:t>
            </a:r>
          </a:p>
          <a:p>
            <a:pPr algn="ctr"/>
            <a:r>
              <a:rPr lang="bxr-Cyrl-001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</a:t>
            </a:r>
            <a:r>
              <a:rPr lang="ru-RU" sz="20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олоко</a:t>
            </a:r>
            <a:r>
              <a:rPr lang="bxr-Cyrl-001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</a:t>
            </a:r>
          </a:p>
          <a:p>
            <a:pPr algn="ctr"/>
            <a:r>
              <a:rPr lang="ru-RU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Мясные блюда</a:t>
            </a:r>
          </a:p>
          <a:p>
            <a:pPr algn="ctr"/>
            <a:r>
              <a:rPr lang="ru-RU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Среди мяса буряты особенно выделяют баранье и конское. Из него делают самые разнообразные </a:t>
            </a:r>
            <a:endParaRPr lang="bxr-Cyrl-001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супы, колбасы, бульоны.</a:t>
            </a:r>
            <a:endParaRPr lang="bxr-Cyrl-001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endParaRPr lang="ru-RU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10D897B7-6438-8228-23EE-C7BFAC8B7DDF}"/>
              </a:ext>
            </a:extLst>
          </p:cNvPr>
          <p:cNvSpPr/>
          <p:nvPr/>
        </p:nvSpPr>
        <p:spPr>
          <a:xfrm>
            <a:off x="384942" y="3356352"/>
            <a:ext cx="7623110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Буузы</a:t>
            </a:r>
            <a:r>
              <a:rPr lang="ru-RU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– национальное бурятское блюдо, буквально - «мясо, завернутое в тесто». </a:t>
            </a:r>
            <a:endParaRPr lang="bxr-Cyrl-001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 виду </a:t>
            </a:r>
            <a:r>
              <a:rPr lang="ru-RU" sz="20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бууза</a:t>
            </a:r>
            <a:r>
              <a:rPr lang="ru-RU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неслучайно напоминает юрту: отверстие наверху обеспечивает</a:t>
            </a:r>
            <a:r>
              <a:rPr lang="bxr-Cyrl-001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особую циркуляцию воздуха. В Бурятии проходит много мероприятий,</a:t>
            </a:r>
            <a:r>
              <a:rPr lang="bxr-Cyrl-001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посвященных </a:t>
            </a:r>
            <a:r>
              <a:rPr lang="ru-RU" sz="20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буузам</a:t>
            </a:r>
            <a:r>
              <a:rPr lang="ru-RU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где не только готовят и едят, но и приобщают людей к традиционной культуре.</a:t>
            </a:r>
            <a:br>
              <a:rPr lang="ru-RU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20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Бууза</a:t>
            </a:r>
            <a:r>
              <a:rPr lang="ru-RU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 – шедевр бурятской кухни!</a:t>
            </a:r>
            <a:br>
              <a:rPr lang="ru-RU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ru-RU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38B16A26-BE3A-3AC1-D963-B7D4A0D4C7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6449" y="3185302"/>
            <a:ext cx="3074064" cy="2189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83257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8D4217B5-D3EE-0C3D-2C4F-D48C9FBC8B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90" y="0"/>
            <a:ext cx="121189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6F37EB8-879E-75C8-B6A3-F07E6F60D061}"/>
              </a:ext>
            </a:extLst>
          </p:cNvPr>
          <p:cNvSpPr/>
          <p:nvPr/>
        </p:nvSpPr>
        <p:spPr>
          <a:xfrm>
            <a:off x="3916263" y="725735"/>
            <a:ext cx="7494809" cy="224676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Шулэн</a:t>
            </a:r>
            <a:r>
              <a:rPr lang="ru-RU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– это мясной бульон с домашней лапшой, крайне простой в</a:t>
            </a:r>
            <a:endParaRPr lang="bxr-Cyrl-001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приготовлении суп. Но какой вкусный! Настоящая классика. </a:t>
            </a:r>
            <a:endParaRPr lang="bxr-Cyrl-001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Практически в любом национальном кафе и ресторане</a:t>
            </a:r>
            <a:endParaRPr lang="bxr-Cyrl-001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этот суп обязательно будет в одном </a:t>
            </a:r>
            <a:endParaRPr lang="bxr-Cyrl-001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из двух исполнений – с бараниной или с говядиной.</a:t>
            </a:r>
            <a:endParaRPr lang="bxr-Cyrl-001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Похожие блюда есть, наверное, у всех народов, но у каждого</a:t>
            </a:r>
            <a:endParaRPr lang="bxr-Cyrl-001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со своими нюансами.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F449990E-E39D-67AE-98D2-A92440ED9BB2}"/>
              </a:ext>
            </a:extLst>
          </p:cNvPr>
          <p:cNvSpPr/>
          <p:nvPr/>
        </p:nvSpPr>
        <p:spPr>
          <a:xfrm>
            <a:off x="528980" y="4413985"/>
            <a:ext cx="7442357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Из обработанных внутренностей барана готовятся разные блюда: </a:t>
            </a:r>
            <a:endParaRPr lang="bxr-Cyrl-001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кровяная колбаса (</a:t>
            </a:r>
            <a:r>
              <a:rPr lang="ru-RU" sz="20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шуhан</a:t>
            </a:r>
            <a:r>
              <a:rPr lang="ru-RU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), колбаса-плетенка (</a:t>
            </a:r>
            <a:r>
              <a:rPr lang="ru-RU" sz="20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орёомог</a:t>
            </a:r>
            <a:r>
              <a:rPr lang="ru-RU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),</a:t>
            </a:r>
            <a:endParaRPr lang="bxr-Cyrl-001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жирная внутренняя колбаса (</a:t>
            </a:r>
            <a:r>
              <a:rPr lang="ru-RU" sz="20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хошхоног</a:t>
            </a:r>
            <a:r>
              <a:rPr lang="ru-RU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),</a:t>
            </a:r>
            <a:endParaRPr lang="bxr-Cyrl-001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печень в рубашке (</a:t>
            </a:r>
            <a:r>
              <a:rPr lang="ru-RU" sz="20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hyгабша</a:t>
            </a:r>
            <a:r>
              <a:rPr lang="ru-RU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), колбасы из печени с жиром </a:t>
            </a:r>
            <a:endParaRPr lang="bxr-Cyrl-001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</a:t>
            </a:r>
            <a:r>
              <a:rPr lang="ru-RU" sz="20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хиимэ</a:t>
            </a:r>
            <a:r>
              <a:rPr lang="ru-RU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или </a:t>
            </a:r>
            <a:r>
              <a:rPr lang="ru-RU" sz="20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эреэлжэ</a:t>
            </a:r>
            <a:r>
              <a:rPr lang="ru-RU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) и т.д.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C5506689-7BCD-520F-6C0F-0428029DB7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700" y="991869"/>
            <a:ext cx="26670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A747FA9C-007D-165A-4445-45FB959142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0460" y="4596180"/>
            <a:ext cx="1905000" cy="1266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82745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8D4217B5-D3EE-0C3D-2C4F-D48C9FBC8B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5623"/>
            <a:ext cx="121189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866261DC-1C00-C23F-551D-44E48E5AECE2}"/>
              </a:ext>
            </a:extLst>
          </p:cNvPr>
          <p:cNvSpPr/>
          <p:nvPr/>
        </p:nvSpPr>
        <p:spPr>
          <a:xfrm>
            <a:off x="4203395" y="1566209"/>
            <a:ext cx="7429806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Первое (самое главное) кушанье у бурят —баранья голова, или </a:t>
            </a:r>
            <a:r>
              <a:rPr lang="ru-RU" sz="20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тоолэй</a:t>
            </a:r>
            <a:r>
              <a:rPr lang="ru-RU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 </a:t>
            </a:r>
            <a:endParaRPr lang="bxr-Cyrl-001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Преподносится она только мужчине — самому почетному гостю </a:t>
            </a:r>
            <a:endParaRPr lang="bxr-Cyrl-001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или же самому старшему по возрасту из находящихся за столом. </a:t>
            </a:r>
            <a:endParaRPr lang="bxr-Cyrl-001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Сейчас всякого рода ритуалы, связанные с подачей этого блюда, </a:t>
            </a:r>
            <a:endParaRPr lang="bxr-Cyrl-001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algn="ctr"/>
            <a:r>
              <a:rPr lang="ru-RU" sz="20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не всегда соблюдаются в полном объеме. 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3C141BBD-11AF-7864-6C83-856074DF9E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5895" y="1428377"/>
            <a:ext cx="2857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2355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8D4217B5-D3EE-0C3D-2C4F-D48C9FBC8B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90" y="0"/>
            <a:ext cx="121189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0FB1ADB-343E-2C91-0877-E1364DFC0B17}"/>
              </a:ext>
            </a:extLst>
          </p:cNvPr>
          <p:cNvSpPr/>
          <p:nvPr/>
        </p:nvSpPr>
        <p:spPr>
          <a:xfrm>
            <a:off x="2090115" y="630817"/>
            <a:ext cx="7429806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/>
              <a:t>Молоко и все молочные продукты </a:t>
            </a:r>
            <a:r>
              <a:rPr lang="ru-RU" sz="2000" dirty="0"/>
              <a:t>– самый почитаемый продукт.</a:t>
            </a:r>
            <a:br>
              <a:rPr lang="ru-RU" sz="2000" dirty="0"/>
            </a:br>
            <a:r>
              <a:rPr lang="ru-RU" sz="2000" dirty="0"/>
              <a:t>С глубокой древности белое молоко ежедневно подносили духам в жилище и за его пределами; самого почетного гостя встречали белой пищей; при отправлении в дальнюю дорогу вслед брызгали молоком, чтобы путь его был широким и чистым; кропили молоком шерсть при валянии войлока; белой пищей угощали духов местности – </a:t>
            </a:r>
            <a:r>
              <a:rPr lang="ru-RU" sz="2000" dirty="0" err="1"/>
              <a:t>обоо</a:t>
            </a:r>
            <a:r>
              <a:rPr lang="ru-RU" sz="2000" dirty="0"/>
              <a:t>.</a:t>
            </a:r>
            <a:endParaRPr lang="ru-RU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Объект 5">
            <a:extLst>
              <a:ext uri="{FF2B5EF4-FFF2-40B4-BE49-F238E27FC236}">
                <a16:creationId xmlns:a16="http://schemas.microsoft.com/office/drawing/2014/main" id="{CC8CB7C9-C1D6-4319-3AA5-F1112DF566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140" y="2954776"/>
            <a:ext cx="2251949" cy="1633150"/>
          </a:xfrm>
          <a:prstGeom prst="rect">
            <a:avLst/>
          </a:prstGeom>
        </p:spPr>
      </p:pic>
      <p:pic>
        <p:nvPicPr>
          <p:cNvPr id="4" name="Объект 5">
            <a:extLst>
              <a:ext uri="{FF2B5EF4-FFF2-40B4-BE49-F238E27FC236}">
                <a16:creationId xmlns:a16="http://schemas.microsoft.com/office/drawing/2014/main" id="{B1F9E3ED-712B-4C39-17AB-CAB6B1D041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60789" y="928992"/>
            <a:ext cx="1789532" cy="1650417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AA4B60CF-4187-911D-8B3C-ACDE4524D582}"/>
              </a:ext>
            </a:extLst>
          </p:cNvPr>
          <p:cNvSpPr/>
          <p:nvPr/>
        </p:nvSpPr>
        <p:spPr>
          <a:xfrm>
            <a:off x="3299155" y="3103027"/>
            <a:ext cx="7429806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dirty="0"/>
              <a:t>Саламат – невероятно питательная, сытная еда, очень соответствующая суровому байкальскому климату, особенно зимнему</a:t>
            </a:r>
            <a:endParaRPr lang="ru-RU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AC165DC-85B3-EF40-4800-94CADE27FCC7}"/>
              </a:ext>
            </a:extLst>
          </p:cNvPr>
          <p:cNvSpPr/>
          <p:nvPr/>
        </p:nvSpPr>
        <p:spPr>
          <a:xfrm>
            <a:off x="769315" y="4665116"/>
            <a:ext cx="7429806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bxr-Cyrl-001" sz="2000" dirty="0"/>
              <a:t>Урмэ</a:t>
            </a:r>
            <a:r>
              <a:rPr lang="ru-RU" sz="2000" dirty="0"/>
              <a:t> – это молочные пенки, появляющиеся на поверхности молока после закипания. Свежее молоко на слабом огне в чугунном котле варится на протяжении 30 минут до тех пор, пока не появится пена. Перемешивать его нельзя, а потому огонь должен быть минимальным.</a:t>
            </a:r>
            <a:br>
              <a:rPr lang="ru-RU" sz="2000" dirty="0"/>
            </a:br>
            <a:endParaRPr lang="ru-RU" sz="20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52178AFD-84F3-1253-C028-F1F1825D57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66885" y="4059025"/>
            <a:ext cx="2262076" cy="1954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261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8D4217B5-D3EE-0C3D-2C4F-D48C9FBC8B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90" y="0"/>
            <a:ext cx="121189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5A60FA3-2CB5-871C-088D-780361D140A7}"/>
              </a:ext>
            </a:extLst>
          </p:cNvPr>
          <p:cNvSpPr/>
          <p:nvPr/>
        </p:nvSpPr>
        <p:spPr>
          <a:xfrm>
            <a:off x="4566577" y="2967335"/>
            <a:ext cx="30588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</a:t>
            </a:r>
            <a:r>
              <a:rPr lang="bxr-Cyrl" sz="5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айн даа!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955619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423</Words>
  <Application>Microsoft Office PowerPoint</Application>
  <PresentationFormat>Широкоэкранный</PresentationFormat>
  <Paragraphs>32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Пинаева</dc:creator>
  <cp:lastModifiedBy>Екатерина Пинаева</cp:lastModifiedBy>
  <cp:revision>2</cp:revision>
  <dcterms:created xsi:type="dcterms:W3CDTF">2023-01-31T05:26:50Z</dcterms:created>
  <dcterms:modified xsi:type="dcterms:W3CDTF">2023-01-31T05:57:27Z</dcterms:modified>
</cp:coreProperties>
</file>