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620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78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01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921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906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032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1105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80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8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97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46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7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00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44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698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242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87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tx2"/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1FF5DFE-6847-4CD0-BA19-C8CB122CFA0A}" type="datetimeFigureOut">
              <a:rPr lang="ru-RU" smtClean="0"/>
              <a:t>19.01.2022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9BF9543-2695-425B-B2ED-C54B4DB5E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8307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399" y="304800"/>
            <a:ext cx="7162801" cy="2710543"/>
          </a:xfrm>
          <a:noFill/>
        </p:spPr>
        <p:txBody>
          <a:bodyPr>
            <a:normAutofit/>
          </a:bodyPr>
          <a:lstStyle/>
          <a:p>
            <a:r>
              <a:rPr lang="ru-RU" sz="3600" dirty="0" smtClean="0"/>
              <a:t>«Преемственность в работе учителя – логопеда и воспитателя»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9771" y="5355771"/>
            <a:ext cx="4505098" cy="1001486"/>
          </a:xfrm>
          <a:noFill/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подготовила: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учитель – логопед </a:t>
            </a:r>
            <a:r>
              <a:rPr lang="ru-RU" sz="2000" dirty="0" err="1" smtClean="0">
                <a:solidFill>
                  <a:schemeClr val="tx1"/>
                </a:solidFill>
              </a:rPr>
              <a:t>Инфалова</a:t>
            </a:r>
            <a:r>
              <a:rPr lang="ru-RU" sz="2000" dirty="0" smtClean="0">
                <a:solidFill>
                  <a:schemeClr val="tx1"/>
                </a:solidFill>
              </a:rPr>
              <a:t> В.О.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10" y="3239147"/>
            <a:ext cx="4553721" cy="311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7867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628" y="566058"/>
            <a:ext cx="8752113" cy="3592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Функции учителя – логопеда: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8971" y="1045029"/>
            <a:ext cx="10461172" cy="4949371"/>
          </a:xfrm>
        </p:spPr>
        <p:txBody>
          <a:bodyPr>
            <a:no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и</a:t>
            </a:r>
            <a:r>
              <a:rPr lang="ru-RU" sz="2000" dirty="0" smtClean="0">
                <a:solidFill>
                  <a:schemeClr val="tx1"/>
                </a:solidFill>
              </a:rPr>
              <a:t>зучение уровня речевых, познавательных и индивидуально – личностных особенностей детей, определение основных  направлений и содержание работы с каждым ребёнком;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ф</a:t>
            </a:r>
            <a:r>
              <a:rPr lang="ru-RU" sz="2000" dirty="0" smtClean="0">
                <a:solidFill>
                  <a:schemeClr val="tx1"/>
                </a:solidFill>
              </a:rPr>
              <a:t>ормирование правильного речевого дыхания, чувства ритма и выразительности речи;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к</a:t>
            </a:r>
            <a:r>
              <a:rPr lang="ru-RU" sz="2000" dirty="0" smtClean="0">
                <a:solidFill>
                  <a:schemeClr val="tx1"/>
                </a:solidFill>
              </a:rPr>
              <a:t>оррекция звукопроизношения;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овершенствование фонематического восприятия и навыков звукового анализа и синтеза;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странение недостатков слоговой структуры слова;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ф</a:t>
            </a:r>
            <a:r>
              <a:rPr lang="ru-RU" sz="2000" dirty="0" smtClean="0">
                <a:solidFill>
                  <a:schemeClr val="tx1"/>
                </a:solidFill>
              </a:rPr>
              <a:t>ормирование </a:t>
            </a:r>
            <a:r>
              <a:rPr lang="ru-RU" sz="2000" dirty="0" err="1" smtClean="0">
                <a:solidFill>
                  <a:schemeClr val="tx1"/>
                </a:solidFill>
              </a:rPr>
              <a:t>послогового</a:t>
            </a:r>
            <a:r>
              <a:rPr lang="ru-RU" sz="2000" dirty="0" smtClean="0">
                <a:solidFill>
                  <a:schemeClr val="tx1"/>
                </a:solidFill>
              </a:rPr>
              <a:t> чтения;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тработка новых </a:t>
            </a:r>
            <a:r>
              <a:rPr lang="ru-RU" sz="2000" dirty="0" err="1" smtClean="0">
                <a:solidFill>
                  <a:schemeClr val="tx1"/>
                </a:solidFill>
              </a:rPr>
              <a:t>лексико</a:t>
            </a:r>
            <a:r>
              <a:rPr lang="ru-RU" sz="2000" dirty="0" smtClean="0">
                <a:solidFill>
                  <a:schemeClr val="tx1"/>
                </a:solidFill>
              </a:rPr>
              <a:t> – грамматических категорий;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редупреждение нарушений письма и чтения;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1"/>
                </a:solidFill>
              </a:rPr>
              <a:t>р</a:t>
            </a:r>
            <a:r>
              <a:rPr lang="ru-RU" sz="2000" dirty="0" smtClean="0">
                <a:solidFill>
                  <a:schemeClr val="tx1"/>
                </a:solidFill>
              </a:rPr>
              <a:t>азвитие психических функций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352" y="3700272"/>
            <a:ext cx="2219200" cy="17997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767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971" y="566056"/>
            <a:ext cx="8697686" cy="79465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Функции воспитателя: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1486" y="2024743"/>
            <a:ext cx="9644743" cy="396965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чёт лексической темы при проведении всех занятий в группе в течение недели;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ополнение, уточнение и активизация словарного запаса детей по текущей лексической теме в процессе всех режимных моментов;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892" y="4477510"/>
            <a:ext cx="2587757" cy="171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8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5286" y="1360712"/>
            <a:ext cx="9241971" cy="249283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с</a:t>
            </a:r>
            <a:r>
              <a:rPr lang="ru-RU" sz="2400" dirty="0" smtClean="0">
                <a:solidFill>
                  <a:schemeClr val="tx1"/>
                </a:solidFill>
              </a:rPr>
              <a:t>истематический контроль за поставленными звуками и грамматической правильностью речи детей в процессе всех режимных моментов;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в</a:t>
            </a:r>
            <a:r>
              <a:rPr lang="ru-RU" sz="2400" dirty="0" smtClean="0">
                <a:solidFill>
                  <a:schemeClr val="tx1"/>
                </a:solidFill>
              </a:rPr>
              <a:t>ключение отработанных грамматических конструкций в ситуацию естественного общения у детей;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3853543"/>
            <a:ext cx="3472543" cy="24655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133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88571" y="1186542"/>
            <a:ext cx="9546772" cy="2667001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ф</a:t>
            </a:r>
            <a:r>
              <a:rPr lang="ru-RU" sz="2400" dirty="0" smtClean="0">
                <a:solidFill>
                  <a:schemeClr val="tx1"/>
                </a:solidFill>
              </a:rPr>
              <a:t>ормирование связной речи (заучивание стихотворений, </a:t>
            </a:r>
            <a:r>
              <a:rPr lang="ru-RU" sz="2400" dirty="0" err="1" smtClean="0">
                <a:solidFill>
                  <a:schemeClr val="tx1"/>
                </a:solidFill>
              </a:rPr>
              <a:t>потешек</a:t>
            </a:r>
            <a:r>
              <a:rPr lang="ru-RU" sz="2400" dirty="0" smtClean="0">
                <a:solidFill>
                  <a:schemeClr val="tx1"/>
                </a:solidFill>
              </a:rPr>
              <a:t>, текстов, знакомство с художественной литературой, работа над пересказом и составление всех видов рассказывания);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з</a:t>
            </a:r>
            <a:r>
              <a:rPr lang="ru-RU" sz="2400" dirty="0" smtClean="0">
                <a:solidFill>
                  <a:schemeClr val="tx1"/>
                </a:solidFill>
              </a:rPr>
              <a:t>акрепления навыков чтения;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doy2y-p.ru/attachments/Image/887999.png?template=gener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27" y="3516086"/>
            <a:ext cx="85725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88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0714" y="1251857"/>
            <a:ext cx="9035143" cy="260168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Закрепление речевых навыков на индивидуальных занятиях по заданию логопеда;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771" y="2645227"/>
            <a:ext cx="2454744" cy="36301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784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0714" y="1251857"/>
            <a:ext cx="9035143" cy="260168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р</a:t>
            </a:r>
            <a:r>
              <a:rPr lang="ru-RU" sz="2400" dirty="0" smtClean="0">
                <a:solidFill>
                  <a:schemeClr val="tx1"/>
                </a:solidFill>
              </a:rPr>
              <a:t>азвитие понимания речи, внимания, памяти, логического мышления, воображения в игровых упражнениях на правильно произносимом речевом материале;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087" y="3026230"/>
            <a:ext cx="2946627" cy="3077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3659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4257" y="1251857"/>
            <a:ext cx="9035143" cy="2601686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Развитие у детей артикуляционной и пальчиковой моторики.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2" t="46183" r="54568" b="6904"/>
          <a:stretch/>
        </p:blipFill>
        <p:spPr>
          <a:xfrm>
            <a:off x="1883228" y="3450772"/>
            <a:ext cx="2884715" cy="2416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056" y="2340429"/>
            <a:ext cx="2467427" cy="24596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98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bg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971" y="566056"/>
            <a:ext cx="8697686" cy="794657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0714" y="762000"/>
            <a:ext cx="9568543" cy="309154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Воспитатели следят за речью детей в повседневной жизни и закрепляют речевые навыки, сформированные учителем-логопедом.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Благодаря </a:t>
            </a:r>
            <a:r>
              <a:rPr lang="ru-RU" sz="2400" dirty="0">
                <a:solidFill>
                  <a:schemeClr val="tx1"/>
                </a:solidFill>
              </a:rPr>
              <a:t>такой тесной работе учителя-логопеда </a:t>
            </a:r>
            <a:r>
              <a:rPr lang="ru-RU" sz="2400" dirty="0" smtClean="0">
                <a:solidFill>
                  <a:schemeClr val="tx1"/>
                </a:solidFill>
              </a:rPr>
              <a:t>и воспитателя достигаются </a:t>
            </a:r>
            <a:r>
              <a:rPr lang="ru-RU" sz="2400" dirty="0">
                <a:solidFill>
                  <a:schemeClr val="tx1"/>
                </a:solidFill>
              </a:rPr>
              <a:t>высокие результаты в коррекции речевых нарушений у </a:t>
            </a:r>
            <a:r>
              <a:rPr lang="ru-RU" sz="2400" dirty="0" smtClean="0">
                <a:solidFill>
                  <a:schemeClr val="tx1"/>
                </a:solidFill>
              </a:rPr>
              <a:t>детей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399" y="3733400"/>
            <a:ext cx="6879772" cy="259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213</TotalTime>
  <Words>258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Gothic</vt:lpstr>
      <vt:lpstr>Wingdings</vt:lpstr>
      <vt:lpstr>Wingdings 3</vt:lpstr>
      <vt:lpstr>Сектор</vt:lpstr>
      <vt:lpstr>«Преемственность в работе учителя – логопеда и воспитателя»</vt:lpstr>
      <vt:lpstr>Функции учителя – логопеда:</vt:lpstr>
      <vt:lpstr>Функции воспитателя: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«Преемственность в работе учителя – логопеда и воспитателя на дошкольном логопедическом пункте»</dc:title>
  <dc:creator>1</dc:creator>
  <cp:lastModifiedBy>Виктория</cp:lastModifiedBy>
  <cp:revision>17</cp:revision>
  <dcterms:created xsi:type="dcterms:W3CDTF">2017-02-05T09:27:21Z</dcterms:created>
  <dcterms:modified xsi:type="dcterms:W3CDTF">2022-01-19T13:51:36Z</dcterms:modified>
</cp:coreProperties>
</file>