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9" r:id="rId2"/>
    <p:sldId id="293" r:id="rId3"/>
    <p:sldId id="258" r:id="rId4"/>
    <p:sldId id="316" r:id="rId5"/>
    <p:sldId id="317" r:id="rId6"/>
    <p:sldId id="323" r:id="rId7"/>
    <p:sldId id="296" r:id="rId8"/>
    <p:sldId id="295" r:id="rId9"/>
    <p:sldId id="313" r:id="rId10"/>
    <p:sldId id="327" r:id="rId11"/>
    <p:sldId id="328" r:id="rId12"/>
    <p:sldId id="321" r:id="rId13"/>
    <p:sldId id="325" r:id="rId14"/>
    <p:sldId id="272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41A7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02" autoAdjust="0"/>
    <p:restoredTop sz="94660"/>
  </p:normalViewPr>
  <p:slideViewPr>
    <p:cSldViewPr>
      <p:cViewPr varScale="1">
        <p:scale>
          <a:sx n="68" d="100"/>
          <a:sy n="68" d="100"/>
        </p:scale>
        <p:origin x="-145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971600" y="620689"/>
            <a:ext cx="7715200" cy="1800199"/>
          </a:xfrm>
        </p:spPr>
        <p:txBody>
          <a:bodyPr>
            <a:normAutofit fontScale="92500" lnSpcReduction="10000"/>
          </a:bodyPr>
          <a:lstStyle/>
          <a:p>
            <a:pPr algn="r"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МАСТЕР- КЛАСС «ФОРМИРОВАНИЕ КОММУНИКАТИВНЫХ  НАВЫКОВ  У ДОШКОЛЬНИКОВ  В  ИГРОВОЙ ДЕЯТЕЛЬНОСТИ»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491880" y="4509120"/>
            <a:ext cx="5652120" cy="14157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spcBef>
                <a:spcPct val="0"/>
              </a:spcBef>
              <a:defRPr/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Воспитатель 1 квалификационной категории</a:t>
            </a:r>
          </a:p>
          <a:p>
            <a:pPr lvl="0" algn="r">
              <a:spcBef>
                <a:spcPct val="0"/>
              </a:spcBef>
              <a:defRPr/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МБДОУ«Детский  сад № 6 г. Новозыбкова»</a:t>
            </a:r>
          </a:p>
          <a:p>
            <a:pPr lvl="0" algn="r">
              <a:spcBef>
                <a:spcPct val="0"/>
              </a:spcBef>
              <a:defRPr/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Ермакова Людмила Сергеевна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b="1" dirty="0"/>
          </a:p>
        </p:txBody>
      </p:sp>
      <p:pic>
        <p:nvPicPr>
          <p:cNvPr id="6" name="Picture 2" descr="C:\Users\Екатерина\Рабочий стол\Новая папка\i (2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518" y="2780928"/>
            <a:ext cx="2970330" cy="39604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5536" y="188640"/>
            <a:ext cx="842493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tx2">
                    <a:lumMod val="50000"/>
                  </a:schemeClr>
                </a:solidFill>
              </a:rPr>
              <a:t> Игра «Сказочный сундучок»</a:t>
            </a:r>
            <a:endParaRPr lang="ru-RU" sz="4000" dirty="0" smtClean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9" name="Содержимое 2"/>
          <p:cNvSpPr>
            <a:spLocks noGrp="1"/>
          </p:cNvSpPr>
          <p:nvPr>
            <p:ph idx="1"/>
          </p:nvPr>
        </p:nvSpPr>
        <p:spPr>
          <a:xfrm>
            <a:off x="251520" y="1124744"/>
            <a:ext cx="8640960" cy="1368152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b="1" dirty="0" smtClean="0"/>
              <a:t>Цель:</a:t>
            </a:r>
          </a:p>
          <a:p>
            <a:pPr>
              <a:buNone/>
            </a:pPr>
            <a:r>
              <a:rPr lang="ru-RU" b="1" dirty="0" smtClean="0"/>
              <a:t>       развитие умения сотрудничать, слушать друг друга, взаимодействовать в коллективе</a:t>
            </a:r>
            <a:endParaRPr lang="ru-RU" b="1" dirty="0"/>
          </a:p>
        </p:txBody>
      </p:sp>
      <p:pic>
        <p:nvPicPr>
          <p:cNvPr id="1026" name="Picture 2" descr="C:\Users\Екатерина\Рабочий стол\images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2636912"/>
            <a:ext cx="4770671" cy="38105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5536" y="188640"/>
            <a:ext cx="842493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4000" b="1" dirty="0" err="1" smtClean="0">
                <a:solidFill>
                  <a:schemeClr val="tx2">
                    <a:lumMod val="50000"/>
                  </a:schemeClr>
                </a:solidFill>
              </a:rPr>
              <a:t>Мирилки</a:t>
            </a:r>
            <a:endParaRPr lang="ru-RU" sz="4000" dirty="0" smtClean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9" name="Содержимое 2"/>
          <p:cNvSpPr>
            <a:spLocks noGrp="1"/>
          </p:cNvSpPr>
          <p:nvPr>
            <p:ph idx="1"/>
          </p:nvPr>
        </p:nvSpPr>
        <p:spPr>
          <a:xfrm>
            <a:off x="251520" y="980728"/>
            <a:ext cx="8640960" cy="108012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/>
              <a:t>Цель:  учить детей находить  компромисс  и  договариваться друг с  другом</a:t>
            </a:r>
            <a:endParaRPr lang="ru-RU" b="1" dirty="0"/>
          </a:p>
        </p:txBody>
      </p:sp>
      <p:pic>
        <p:nvPicPr>
          <p:cNvPr id="2050" name="Picture 2" descr="C:\Users\Екатерина\Рабочий стол\detsad-895273-15214708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132856"/>
            <a:ext cx="3600400" cy="2698967"/>
          </a:xfrm>
          <a:prstGeom prst="rect">
            <a:avLst/>
          </a:prstGeom>
          <a:noFill/>
        </p:spPr>
      </p:pic>
      <p:pic>
        <p:nvPicPr>
          <p:cNvPr id="2051" name="Picture 3" descr="C:\Users\Екатерина\Рабочий стол\detsad-157517-142652967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63888" y="3908248"/>
            <a:ext cx="3672408" cy="2949752"/>
          </a:xfrm>
          <a:prstGeom prst="rect">
            <a:avLst/>
          </a:prstGeom>
          <a:noFill/>
        </p:spPr>
      </p:pic>
      <p:pic>
        <p:nvPicPr>
          <p:cNvPr id="2052" name="Picture 4" descr="C:\Users\Екатерина\Рабочий стол\Без названия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55976" y="2060848"/>
            <a:ext cx="4331559" cy="24482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5536" y="188640"/>
            <a:ext cx="842493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tx2">
                    <a:lumMod val="50000"/>
                  </a:schemeClr>
                </a:solidFill>
              </a:rPr>
              <a:t> Игра «Как говорят части тела?» </a:t>
            </a:r>
            <a:endParaRPr lang="ru-RU" sz="4000" dirty="0" smtClean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9" name="Содержимое 2"/>
          <p:cNvSpPr>
            <a:spLocks noGrp="1"/>
          </p:cNvSpPr>
          <p:nvPr>
            <p:ph idx="1"/>
          </p:nvPr>
        </p:nvSpPr>
        <p:spPr>
          <a:xfrm>
            <a:off x="251520" y="1124744"/>
            <a:ext cx="8640960" cy="864096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b="1" dirty="0" smtClean="0"/>
              <a:t>Цель:</a:t>
            </a:r>
          </a:p>
          <a:p>
            <a:pPr>
              <a:buNone/>
            </a:pPr>
            <a:r>
              <a:rPr lang="ru-RU" b="1" dirty="0" smtClean="0"/>
              <a:t>       учить невербальным способам общения</a:t>
            </a:r>
            <a:endParaRPr lang="ru-RU" b="1" dirty="0"/>
          </a:p>
        </p:txBody>
      </p:sp>
      <p:pic>
        <p:nvPicPr>
          <p:cNvPr id="5122" name="Picture 2" descr="C:\Users\Екатерина\Рабочий стол\Без названия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132856"/>
            <a:ext cx="3946211" cy="2189426"/>
          </a:xfrm>
          <a:prstGeom prst="rect">
            <a:avLst/>
          </a:prstGeom>
          <a:noFill/>
        </p:spPr>
      </p:pic>
      <p:pic>
        <p:nvPicPr>
          <p:cNvPr id="5123" name="Picture 3" descr="C:\Users\Екатерина\Рабочий стол\image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47864" y="3140968"/>
            <a:ext cx="3114609" cy="2072630"/>
          </a:xfrm>
          <a:prstGeom prst="rect">
            <a:avLst/>
          </a:prstGeom>
          <a:noFill/>
        </p:spPr>
      </p:pic>
      <p:pic>
        <p:nvPicPr>
          <p:cNvPr id="5124" name="Picture 4" descr="C:\Users\Екатерина\Рабочий стол\Без названия (1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12160" y="4293096"/>
            <a:ext cx="2987824" cy="22786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МИРИЛКА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1484784"/>
            <a:ext cx="7200800" cy="367240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3600" dirty="0" smtClean="0"/>
              <a:t>   </a:t>
            </a:r>
            <a:r>
              <a:rPr lang="ru-RU" sz="3600" b="1" dirty="0" smtClean="0"/>
              <a:t>Хватит</a:t>
            </a:r>
            <a:r>
              <a:rPr lang="ru-RU" sz="3600" dirty="0" smtClean="0"/>
              <a:t> </a:t>
            </a:r>
            <a:r>
              <a:rPr lang="ru-RU" sz="3600" b="1" dirty="0" smtClean="0"/>
              <a:t>нам уже сердиться,</a:t>
            </a:r>
            <a:br>
              <a:rPr lang="ru-RU" sz="3600" b="1" dirty="0" smtClean="0"/>
            </a:br>
            <a:r>
              <a:rPr lang="ru-RU" sz="3600" b="1" dirty="0" smtClean="0"/>
              <a:t>Поскорей давай мириться:</a:t>
            </a:r>
            <a:br>
              <a:rPr lang="ru-RU" sz="3600" b="1" dirty="0" smtClean="0"/>
            </a:br>
            <a:r>
              <a:rPr lang="ru-RU" sz="3600" b="1" dirty="0" smtClean="0"/>
              <a:t>- Ты мой друг!</a:t>
            </a:r>
            <a:br>
              <a:rPr lang="ru-RU" sz="3600" b="1" dirty="0" smtClean="0"/>
            </a:br>
            <a:r>
              <a:rPr lang="ru-RU" sz="3600" b="1" dirty="0" smtClean="0"/>
              <a:t>- И я твой друг!</a:t>
            </a:r>
            <a:br>
              <a:rPr lang="ru-RU" sz="3600" b="1" dirty="0" smtClean="0"/>
            </a:br>
            <a:r>
              <a:rPr lang="ru-RU" sz="3600" b="1" dirty="0" smtClean="0"/>
              <a:t>Мы обиды все забудем</a:t>
            </a:r>
            <a:br>
              <a:rPr lang="ru-RU" sz="3600" b="1" dirty="0" smtClean="0"/>
            </a:br>
            <a:r>
              <a:rPr lang="ru-RU" sz="3600" b="1" dirty="0" smtClean="0"/>
              <a:t>И дружить, как прежде будем!</a:t>
            </a:r>
            <a:endParaRPr lang="ru-RU" sz="3600" b="1" dirty="0"/>
          </a:p>
        </p:txBody>
      </p:sp>
      <p:pic>
        <p:nvPicPr>
          <p:cNvPr id="7170" name="Picture 2" descr="C:\Users\Екатерина\Рабочий стол\imag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268760"/>
            <a:ext cx="7560840" cy="503139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4032447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sz="4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4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Успехов вам, </a:t>
            </a:r>
          </a:p>
          <a:p>
            <a:pPr algn="ctr">
              <a:buNone/>
            </a:pPr>
            <a:r>
              <a:rPr lang="ru-RU" sz="4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творчества и   </a:t>
            </a:r>
          </a:p>
          <a:p>
            <a:pPr algn="ctr">
              <a:buNone/>
            </a:pPr>
            <a:r>
              <a:rPr lang="ru-RU" sz="4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профессионального роста!</a:t>
            </a:r>
            <a:endParaRPr lang="ru-RU" sz="4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74638"/>
            <a:ext cx="8424936" cy="1138138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Коммуникативные  навыки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363272" cy="197281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</a:rPr>
              <a:t>    - это навыки общения, умение слушать, высказывать свою точку зрения, приходить к компромиссному решению, аргументировать свою позицию. </a:t>
            </a:r>
          </a:p>
        </p:txBody>
      </p:sp>
      <p:pic>
        <p:nvPicPr>
          <p:cNvPr id="7" name="Picture 3" descr="D:\ФОТО\2019 год\Неделя иммунизации\IMG_677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3140968"/>
            <a:ext cx="3744416" cy="2808312"/>
          </a:xfrm>
          <a:prstGeom prst="rect">
            <a:avLst/>
          </a:prstGeom>
          <a:noFill/>
        </p:spPr>
      </p:pic>
      <p:pic>
        <p:nvPicPr>
          <p:cNvPr id="8" name="Picture 2" descr="C:\Users\Екатерина\Рабочий стол\Новая папка\IMG_833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3717032"/>
            <a:ext cx="3696411" cy="27723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332656"/>
            <a:ext cx="7344816" cy="64807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  <a:endParaRPr lang="ru-RU" sz="31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4005064"/>
            <a:ext cx="89644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-  организовать  групповую работу коллег с приёмами и видами работ по формированию коммуникативных умений;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2708920"/>
            <a:ext cx="849694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обосновать актуальность формирования  коммуникативных умений;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79512" y="3068960"/>
            <a:ext cx="856895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повысить уровень компетентности педагогов, их мотивацию на системное использование в жизненных ситуациях игровых упражнений с дошкольниками по развитию коммуникативных навыков;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331640" y="1988840"/>
            <a:ext cx="676875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  <a:endParaRPr lang="ru-RU" sz="40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179512" y="1196752"/>
            <a:ext cx="85689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- обучение  педагогов игровыми упражнениями, способствующим развитию коммуникативных навыков у дошкольников. 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251520" y="4869160"/>
            <a:ext cx="871296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- развивать творческую активность педагогов, вызвать  интерес к игровым  упражнениям, способствующим развитию коммуникативных навыков у дошкольников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" grpId="0" build="p"/>
      <p:bldP spid="7" grpId="0" build="p"/>
      <p:bldP spid="8" grpId="0" build="allAtOnce"/>
      <p:bldP spid="11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707904" y="548680"/>
            <a:ext cx="5112568" cy="3096344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b="1" dirty="0" smtClean="0"/>
              <a:t>« Есть три ошибки людей:</a:t>
            </a:r>
          </a:p>
          <a:p>
            <a:pPr>
              <a:buNone/>
            </a:pPr>
            <a:r>
              <a:rPr lang="ru-RU" b="1" dirty="0" smtClean="0"/>
              <a:t>первая-  это желание говорить прежде, чем нужно; </a:t>
            </a:r>
          </a:p>
          <a:p>
            <a:pPr>
              <a:buNone/>
            </a:pPr>
            <a:r>
              <a:rPr lang="ru-RU" b="1" dirty="0" smtClean="0"/>
              <a:t>вторая-  не говорить, когда это нужно;</a:t>
            </a:r>
          </a:p>
        </p:txBody>
      </p:sp>
      <p:pic>
        <p:nvPicPr>
          <p:cNvPr id="4098" name="Picture 2" descr="C:\Users\Екатерина\Рабочий стол\Конфуций-биография-1024x95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548680"/>
            <a:ext cx="3396434" cy="3160939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0" y="3789040"/>
            <a:ext cx="91440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3000" b="1" dirty="0" smtClean="0"/>
              <a:t>             третья- говорить, не наблюдая за вашим </a:t>
            </a:r>
          </a:p>
          <a:p>
            <a:pPr>
              <a:buNone/>
            </a:pPr>
            <a:r>
              <a:rPr lang="ru-RU" sz="3000" b="1" dirty="0" smtClean="0"/>
              <a:t>                                слушателем»</a:t>
            </a:r>
          </a:p>
          <a:p>
            <a:pPr>
              <a:buNone/>
            </a:pPr>
            <a:r>
              <a:rPr lang="ru-RU" sz="3000" b="1" dirty="0" smtClean="0"/>
              <a:t>                                                                       </a:t>
            </a:r>
          </a:p>
          <a:p>
            <a:pPr>
              <a:buNone/>
            </a:pPr>
            <a:r>
              <a:rPr lang="ru-RU" sz="3000" b="1" dirty="0" smtClean="0"/>
              <a:t>                                                                               Конфуций</a:t>
            </a:r>
            <a:endParaRPr lang="ru-RU" sz="3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Екатерина\Рабочий стол\unname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620688"/>
            <a:ext cx="2448272" cy="3272885"/>
          </a:xfrm>
          <a:prstGeom prst="rect">
            <a:avLst/>
          </a:prstGeom>
          <a:noFill/>
        </p:spPr>
      </p:pic>
      <p:pic>
        <p:nvPicPr>
          <p:cNvPr id="3" name="Picture 2" descr="C:\Users\Екатерина\Рабочий стол\Без названия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71800" y="2276872"/>
            <a:ext cx="3094541" cy="2225914"/>
          </a:xfrm>
          <a:prstGeom prst="rect">
            <a:avLst/>
          </a:prstGeom>
          <a:noFill/>
        </p:spPr>
      </p:pic>
      <p:pic>
        <p:nvPicPr>
          <p:cNvPr id="4" name="Picture 2" descr="C:\Users\Екатерина\Рабочий стол\images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12160" y="3573016"/>
            <a:ext cx="2946592" cy="298623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5536" y="188640"/>
            <a:ext cx="842493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tx2">
                    <a:lumMod val="50000"/>
                  </a:schemeClr>
                </a:solidFill>
              </a:rPr>
              <a:t> Игра «Волшебный клубочек»</a:t>
            </a:r>
            <a:endParaRPr lang="ru-RU" sz="4000" dirty="0" smtClean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9" name="Содержимое 2"/>
          <p:cNvSpPr>
            <a:spLocks noGrp="1"/>
          </p:cNvSpPr>
          <p:nvPr>
            <p:ph idx="1"/>
          </p:nvPr>
        </p:nvSpPr>
        <p:spPr>
          <a:xfrm>
            <a:off x="251520" y="1124744"/>
            <a:ext cx="8640960" cy="1368152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b="1" dirty="0" smtClean="0"/>
              <a:t>Цель:</a:t>
            </a:r>
          </a:p>
          <a:p>
            <a:pPr>
              <a:buNone/>
            </a:pPr>
            <a:r>
              <a:rPr lang="ru-RU" b="1" dirty="0" smtClean="0"/>
              <a:t>       сплочение участников коллектива, умение сотрудничать, слушать друг друга</a:t>
            </a:r>
            <a:endParaRPr lang="ru-RU" b="1" dirty="0"/>
          </a:p>
        </p:txBody>
      </p:sp>
      <p:pic>
        <p:nvPicPr>
          <p:cNvPr id="1026" name="Picture 2" descr="C:\Users\Екатерина\Рабочий стол\Новая папка\IMG_834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2348880"/>
            <a:ext cx="5820139" cy="43651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548680"/>
            <a:ext cx="8229600" cy="86409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ПОМНИТЕ !</a:t>
            </a:r>
            <a:endParaRPr lang="ru-RU" sz="4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971600" y="1844824"/>
            <a:ext cx="7416824" cy="378565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ru-RU" sz="4800" b="1" dirty="0" smtClean="0"/>
              <a:t>ЕСЛИ У ВАС НЕ ХВАТАЕТ ВРЕМЕНИ НА ОБЩЕНИЕ СО СВОИМИ ДЕТЬМИ, ТО У ДРУГИХ ЕГО  НЕТ  ТЕМ  БОЛЕЕ!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628800"/>
            <a:ext cx="8640960" cy="4104456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4000" b="1" dirty="0" smtClean="0"/>
              <a:t>« Чем совершеннее техника общения (интернет, электронная почта, мобильный телефон), тем меньше есть, что сказать друг другу»</a:t>
            </a:r>
          </a:p>
          <a:p>
            <a:pPr>
              <a:buNone/>
            </a:pPr>
            <a:endParaRPr lang="ru-RU" sz="4000" b="1" dirty="0" smtClean="0"/>
          </a:p>
          <a:p>
            <a:pPr>
              <a:buNone/>
            </a:pPr>
            <a:r>
              <a:rPr lang="ru-RU" sz="4000" b="1" dirty="0" smtClean="0"/>
              <a:t>                                                     В. Зубков</a:t>
            </a:r>
            <a:endParaRPr lang="ru-RU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5536" y="188640"/>
            <a:ext cx="842493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tx2">
                    <a:lumMod val="50000"/>
                  </a:schemeClr>
                </a:solidFill>
              </a:rPr>
              <a:t>Театрализованная </a:t>
            </a:r>
            <a:r>
              <a:rPr lang="ru-RU" sz="4000" b="1" dirty="0" smtClean="0">
                <a:solidFill>
                  <a:schemeClr val="tx2">
                    <a:lumMod val="50000"/>
                  </a:schemeClr>
                </a:solidFill>
              </a:rPr>
              <a:t>игра </a:t>
            </a:r>
            <a:endParaRPr lang="ru-RU" sz="4000" dirty="0" smtClean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9" name="Содержимое 2"/>
          <p:cNvSpPr>
            <a:spLocks noGrp="1"/>
          </p:cNvSpPr>
          <p:nvPr>
            <p:ph idx="1"/>
          </p:nvPr>
        </p:nvSpPr>
        <p:spPr>
          <a:xfrm>
            <a:off x="251520" y="908720"/>
            <a:ext cx="8640960" cy="2880320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b="1" dirty="0" smtClean="0"/>
              <a:t>Цель:</a:t>
            </a:r>
          </a:p>
          <a:p>
            <a:pPr>
              <a:buNone/>
            </a:pPr>
            <a:r>
              <a:rPr lang="ru-RU" b="1" dirty="0" smtClean="0"/>
              <a:t>развивать интерес к театрально- игровой деятельности, формировать умение </a:t>
            </a:r>
            <a:r>
              <a:rPr lang="en-US" b="1" dirty="0" smtClean="0"/>
              <a:t> </a:t>
            </a:r>
            <a:r>
              <a:rPr lang="ru-RU" b="1" dirty="0" smtClean="0"/>
              <a:t>передавать мимикой, позой, жестом, движениями основные эмоции и чувства, воспитывать желание  вступать перед детьми и взрослыми; учить соотносить средства вербального и невербального общения</a:t>
            </a:r>
            <a:endParaRPr lang="ru-RU" b="1" dirty="0"/>
          </a:p>
        </p:txBody>
      </p:sp>
      <p:pic>
        <p:nvPicPr>
          <p:cNvPr id="11" name="Picture 2" descr="C:\Users\Екатерина\Рабочий стол\Новая папка\145___02\IMG_823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3789040"/>
            <a:ext cx="3600400" cy="2700300"/>
          </a:xfrm>
          <a:prstGeom prst="rect">
            <a:avLst/>
          </a:prstGeom>
          <a:noFill/>
        </p:spPr>
      </p:pic>
      <p:pic>
        <p:nvPicPr>
          <p:cNvPr id="13" name="Picture 2" descr="D:\ФОТО\2019 год\2019 - Год театра\IMG_571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3717032"/>
            <a:ext cx="3816424" cy="28623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4698</TotalTime>
  <Words>344</Words>
  <Application>Microsoft Office PowerPoint</Application>
  <PresentationFormat>Экран (4:3)</PresentationFormat>
  <Paragraphs>45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Слайд 1</vt:lpstr>
      <vt:lpstr>Коммуникативные  навыки</vt:lpstr>
      <vt:lpstr>Цель: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МИРИЛКА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Формирование коммуникативных навыков у детей с ТНР в МБДОУ «Детский сад компенсирующего вида №109 для детей с ТНР»</dc:title>
  <dc:creator>Алина</dc:creator>
  <cp:lastModifiedBy>Екатерина</cp:lastModifiedBy>
  <cp:revision>244</cp:revision>
  <dcterms:created xsi:type="dcterms:W3CDTF">2016-11-20T11:38:15Z</dcterms:created>
  <dcterms:modified xsi:type="dcterms:W3CDTF">2020-02-13T05:30:51Z</dcterms:modified>
</cp:coreProperties>
</file>