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9" r:id="rId3"/>
    <p:sldId id="270" r:id="rId4"/>
    <p:sldId id="258" r:id="rId5"/>
    <p:sldId id="264" r:id="rId6"/>
    <p:sldId id="259" r:id="rId7"/>
    <p:sldId id="260" r:id="rId8"/>
    <p:sldId id="265" r:id="rId9"/>
    <p:sldId id="268" r:id="rId10"/>
    <p:sldId id="266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6F99C4-A8B2-474B-8270-AC7E37D10187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03824D-F13C-4C5B-AFBC-2759CE8FC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foneyes.ru/img/picture/Jun/08/7fb479253fecd40f8f7f86cf5bda58e1/5.jpg" TargetMode="External"/><Relationship Id="rId3" Type="http://schemas.openxmlformats.org/officeDocument/2006/relationships/hyperlink" Target="http://30eno-grachi-ooh.edusite.ru/images/shkol-noesamoupravlenie.png" TargetMode="External"/><Relationship Id="rId7" Type="http://schemas.openxmlformats.org/officeDocument/2006/relationships/hyperlink" Target="http://www.playing-field.ru/img/2015/052000/3631729" TargetMode="External"/><Relationship Id="rId2" Type="http://schemas.openxmlformats.org/officeDocument/2006/relationships/hyperlink" Target="http://cdn-nus-1.pinme.ru/tumb/600/photo/10/ea/10eaa77d04729a48fc5b260cd9797d9b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abika.ru/adpopab/%D0%86-%D1%96%D1%96%D1%96%D1%81%D1%82.%E2%84%962+%D0%91%D0%B5%D1%81%D0%B5%D0%B4%D1%8B+%D1%81+%D0%BF%D1%81%D0%B8%D1%85%D0%BE%D0%BB%D0%BE%D0%B3%D0%BE%D0%BCb/5180_html_m38bfc049.jpg" TargetMode="External"/><Relationship Id="rId5" Type="http://schemas.openxmlformats.org/officeDocument/2006/relationships/hyperlink" Target="http://img-fotki.yandex.ru/get/5809/47407354.275/0_8e971_59856be9_orig.png" TargetMode="External"/><Relationship Id="rId4" Type="http://schemas.openxmlformats.org/officeDocument/2006/relationships/hyperlink" Target="http://img0.liveinternet.ru/images/attach/c/11/114/557/114557586______2x__8_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484785"/>
            <a:ext cx="5723468" cy="18002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ea typeface="Gulim" panose="020B0600000101010101" pitchFamily="34" charset="-127"/>
                <a:cs typeface="Times New Roman" pitchFamily="18" charset="0"/>
              </a:rPr>
              <a:t>Анаграммы 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ea typeface="Gulim" panose="020B0600000101010101" pitchFamily="34" charset="-127"/>
                <a:cs typeface="Times New Roman" pitchFamily="18" charset="0"/>
              </a:rPr>
              <a:t>Игры со словами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ea typeface="Gulim" panose="020B0600000101010101" pitchFamily="34" charset="-127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429000"/>
            <a:ext cx="5712179" cy="18316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Валегжанина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Татьяна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евгеньевна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Усть-Бюрская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8e971_59856be9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3645024"/>
            <a:ext cx="1728192" cy="171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1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Соедини слова по смыслу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Артист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Библиотекарь 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Врач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Больница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936884" y="2384884"/>
            <a:ext cx="1944216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961942" y="2990203"/>
            <a:ext cx="97210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707904" y="3501008"/>
            <a:ext cx="1152128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843808" y="3501008"/>
            <a:ext cx="194421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203848" y="2996952"/>
            <a:ext cx="158417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131840" y="2492896"/>
            <a:ext cx="1656184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00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035354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5"/>
            <a:ext cx="7056784" cy="38782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презентации использованы материалы: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Ф.Н.Блехер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«Дидактические игры и занимательные упражнения в 1 классе», издательство «Просвещение»,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1964 год.</a:t>
            </a:r>
          </a:p>
        </p:txBody>
      </p:sp>
    </p:spTree>
    <p:extLst>
      <p:ext uri="{BB962C8B-B14F-4D97-AF65-F5344CB8AC3E}">
        <p14:creationId xmlns:p14="http://schemas.microsoft.com/office/powerpoint/2010/main" val="388903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Использованы ресурсы Интернет: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72816"/>
            <a:ext cx="7920880" cy="3603812"/>
          </a:xfrm>
        </p:spPr>
        <p:txBody>
          <a:bodyPr>
            <a:normAutofit/>
          </a:bodyPr>
          <a:lstStyle/>
          <a:p>
            <a:r>
              <a:rPr lang="ru-RU" sz="1600" dirty="0" smtClean="0">
                <a:hlinkClick r:id="rId2"/>
              </a:rPr>
              <a:t>Картинка  «Буквы А и Я»:</a:t>
            </a:r>
            <a:r>
              <a:rPr lang="en-US" sz="1600" dirty="0" smtClean="0">
                <a:hlinkClick r:id="rId2"/>
              </a:rPr>
              <a:t>http://cdn-nus-1.pinme.ru/tumb/600/photo/10/ea/10eaa77d04729a48fc5b260cd9797d9b.png</a:t>
            </a:r>
            <a:endParaRPr lang="ru-RU" sz="1600" dirty="0" smtClean="0"/>
          </a:p>
          <a:p>
            <a:r>
              <a:rPr lang="ru-RU" sz="1600" dirty="0" smtClean="0">
                <a:hlinkClick r:id="rId3"/>
              </a:rPr>
              <a:t>Картинка «Мудрая Сова с книгами»:</a:t>
            </a:r>
            <a:r>
              <a:rPr lang="en-US" sz="1600" dirty="0" smtClean="0">
                <a:hlinkClick r:id="rId3"/>
              </a:rPr>
              <a:t>http://30eno-grachi-ooh.edusite.ru/images/shkol-noesamoupravlenie.png</a:t>
            </a:r>
            <a:endParaRPr lang="ru-RU" sz="1600" dirty="0" smtClean="0"/>
          </a:p>
          <a:p>
            <a:r>
              <a:rPr lang="ru-RU" sz="1600" dirty="0" smtClean="0">
                <a:hlinkClick r:id="rId4"/>
              </a:rPr>
              <a:t>Картинка «Ученики за партой»: </a:t>
            </a:r>
            <a:r>
              <a:rPr lang="en-US" sz="1600" dirty="0" smtClean="0">
                <a:hlinkClick r:id="rId4"/>
              </a:rPr>
              <a:t>http://img0.liveinternet.ru/images/attach/c/11/114/557/114557586______2x__8_.png</a:t>
            </a:r>
            <a:endParaRPr lang="ru-RU" sz="1600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83568" y="3573016"/>
            <a:ext cx="7704856" cy="19578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/>
              </a:rPr>
              <a:t>Картинка «Девочка с колокольчиком»: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/>
              </a:rPr>
              <a:t>http://img-fotki.yandex.ru/get/5809/47407354.275/0_8e971_59856be9_orig.png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/>
              </a:rPr>
              <a:t>Картинка «Мальчик на книгах»: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/>
              </a:rPr>
              <a:t>http://zabika.ru/adpopab/%D0%86-%D1%96%D1%96%D1%96%D1%81%D1%82.%E2%84%962+%D0%91%D0%B5%D1%81%D0%B5%D0%B4%D1%8B+%D1%81+%D0%BF%D1%81%D0%B8%D1%85%D0%BE%D0%BB%D0%BE%D0%B3%D0%BE%D0%BCb/5180_html_m38bfc049.jpg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83568" y="5157192"/>
            <a:ext cx="7776864" cy="9497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Times New Roman" pitchFamily="18" charset="0"/>
                <a:hlinkClick r:id="rId7"/>
              </a:rPr>
              <a:t>Картинка «Карандаш»: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  <a:hlinkClick r:id="rId7"/>
              </a:rPr>
              <a:t>http://www.playing-field.ru/img/2015/052000/3631729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  <a:hlinkClick r:id="rId8"/>
              </a:rPr>
              <a:t>Картинка «Буква В»: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  <a:hlinkClick r:id="rId8"/>
              </a:rPr>
              <a:t>http://foneyes.ru/img/picture/Jun/08/7fb479253fecd40f8f7f86cf5bda58e1/5.jpg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Анаграммы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ора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сосна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итка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анка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лыжи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парк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ано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асос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кани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абан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жилы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карп</a:t>
            </a:r>
          </a:p>
          <a:p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771800" y="2420888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771800" y="2924944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411760" y="3429000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771800" y="4005064"/>
            <a:ext cx="191792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771800" y="4437112"/>
            <a:ext cx="19179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771800" y="5013176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627784" y="5517232"/>
            <a:ext cx="21602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5180_html_m38bfc0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28184" y="2204864"/>
            <a:ext cx="2029976" cy="319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5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слова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7"/>
            <a:ext cx="6565344" cy="360381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</a:t>
            </a:r>
            <a:r>
              <a:rPr lang="ru-RU" sz="44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ЬС</a:t>
            </a:r>
          </a:p>
          <a:p>
            <a:r>
              <a:rPr lang="ru-RU" sz="4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МЕР</a:t>
            </a:r>
            <a:r>
              <a:rPr lang="ru-RU" sz="4400" b="1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ПИ</a:t>
            </a:r>
            <a:r>
              <a:rPr lang="ru-RU" sz="44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ТАН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ЛУБ</a:t>
            </a:r>
          </a:p>
          <a:p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44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ГОН</a:t>
            </a:r>
            <a:r>
              <a:rPr lang="ru-RU" sz="4400" b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4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ru-RU" sz="44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СТА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КАН</a:t>
            </a:r>
          </a:p>
          <a:p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4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РУГ</a:t>
            </a:r>
            <a:r>
              <a:rPr lang="ru-RU" sz="4400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4400" b="1" u="sng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ВОД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24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817582"/>
            <a:ext cx="4064332" cy="120248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Одинаковая буква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331640" y="1916832"/>
            <a:ext cx="3227832" cy="3807312"/>
          </a:xfrm>
        </p:spPr>
        <p:txBody>
          <a:bodyPr>
            <a:no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МЕСЯ-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ОГУРЕ-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ДВОРЕ-              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КОНЕ-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ЛАРЕ-</a:t>
            </a:r>
          </a:p>
          <a:p>
            <a:endParaRPr lang="ru-RU" sz="4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1" y="2204864"/>
            <a:ext cx="3227832" cy="35197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Ц</a:t>
            </a:r>
            <a:r>
              <a:rPr lang="ru-RU" sz="8000" dirty="0" smtClean="0"/>
              <a:t>         </a:t>
            </a:r>
            <a:endParaRPr lang="ru-RU" sz="80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114557586______2x__8_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7984" y="4077072"/>
            <a:ext cx="3473003" cy="216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0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817582"/>
            <a:ext cx="5072444" cy="1202485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Общее начало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ru-RU" sz="7200" dirty="0" smtClean="0"/>
          </a:p>
          <a:p>
            <a:pPr lvl="3"/>
            <a:r>
              <a:rPr lang="ru-RU" sz="7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</a:t>
            </a:r>
            <a:endParaRPr lang="ru-RU" sz="7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-РИНА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-ПОВНИК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-НЕЛЬ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-МПАНЗЕ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-ФЕР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-ФОН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-НШИЛЛА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chool\Pictures\shkol-noesamoupravleni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844824"/>
            <a:ext cx="3305944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573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Одинаковая буква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259632" y="2348880"/>
            <a:ext cx="3227832" cy="3519280"/>
          </a:xfrm>
        </p:spPr>
        <p:txBody>
          <a:bodyPr/>
          <a:lstStyle/>
          <a:p>
            <a:r>
              <a:rPr lang="ru-RU" sz="7200" dirty="0" smtClean="0">
                <a:latin typeface="+mj-lt"/>
              </a:rPr>
              <a:t>            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1" y="2132856"/>
            <a:ext cx="3227832" cy="3591733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АПЛЯ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ИРК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ВЕТЫ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ЫПЛЯТА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АРАПИНА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chool\Pictures\10eaa77d04729a48fc5b260cd9797d9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1" y="1844824"/>
            <a:ext cx="2556395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556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817582"/>
            <a:ext cx="3600400" cy="120248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Лишняя буква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ПЕНА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ЛЮС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КАРИ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ЛОТ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ВОР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ТЁРКА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ПЕНА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ПЛЮС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ПЕКАРИ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ПЛОТ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ВОР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ТЁРКА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75856" y="620688"/>
            <a:ext cx="1694321" cy="193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76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Общее начало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/>
              <a:t> </a:t>
            </a:r>
            <a:r>
              <a:rPr lang="ru-RU" sz="8800" dirty="0" smtClean="0"/>
              <a:t>  </a:t>
            </a:r>
            <a:r>
              <a:rPr lang="ru-RU" sz="8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endParaRPr lang="ru-RU" sz="8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ГОН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-ЗА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-ЗОН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-ЛЕНКИ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-РЕЖКИ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-ТА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-РАН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-ЗЕЛИН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6317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3501008"/>
            <a:ext cx="188771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0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Соедини слова по смыслу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Больница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Воспитанники 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Зрители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Пациенты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Покупатели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Ученики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Читатели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935001" y="2420888"/>
            <a:ext cx="1944216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131840" y="2996952"/>
            <a:ext cx="172819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75856" y="3501008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699792" y="2996952"/>
            <a:ext cx="216024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63888" y="4581128"/>
            <a:ext cx="129614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563888" y="2420888"/>
            <a:ext cx="1224136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12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318</TotalTime>
  <Words>254</Words>
  <Application>Microsoft Office PowerPoint</Application>
  <PresentationFormat>Экран (4:3)</PresentationFormat>
  <Paragraphs>114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Анаграммы Игры со словами</vt:lpstr>
      <vt:lpstr>Анаграммы</vt:lpstr>
      <vt:lpstr>Найди слова</vt:lpstr>
      <vt:lpstr>Одинаковая буква</vt:lpstr>
      <vt:lpstr>Общее начало</vt:lpstr>
      <vt:lpstr>Одинаковая буква</vt:lpstr>
      <vt:lpstr>Лишняя буква</vt:lpstr>
      <vt:lpstr>Общее начало</vt:lpstr>
      <vt:lpstr>Соедини слова по смыслу</vt:lpstr>
      <vt:lpstr>Соедини слова по смыслу</vt:lpstr>
      <vt:lpstr>Презентация PowerPoint</vt:lpstr>
      <vt:lpstr>Использованы ресурсы Интернет: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читать</dc:title>
  <dc:creator>4-klass</dc:creator>
  <cp:lastModifiedBy>Алексей</cp:lastModifiedBy>
  <cp:revision>37</cp:revision>
  <dcterms:created xsi:type="dcterms:W3CDTF">2015-04-14T12:37:31Z</dcterms:created>
  <dcterms:modified xsi:type="dcterms:W3CDTF">2023-01-31T16:00:48Z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1607446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