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9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264B12-3C52-462B-8A64-8180F2A74A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A078BF-747E-4F83-9EF1-5C53DE9593CF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7531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64B12-3C52-462B-8A64-8180F2A74A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078BF-747E-4F83-9EF1-5C53DE959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523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64B12-3C52-462B-8A64-8180F2A74A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078BF-747E-4F83-9EF1-5C53DE959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510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64B12-3C52-462B-8A64-8180F2A74A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078BF-747E-4F83-9EF1-5C53DE959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986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64B12-3C52-462B-8A64-8180F2A74A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078BF-747E-4F83-9EF1-5C53DE9593CF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459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64B12-3C52-462B-8A64-8180F2A74A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078BF-747E-4F83-9EF1-5C53DE959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5497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64B12-3C52-462B-8A64-8180F2A74A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078BF-747E-4F83-9EF1-5C53DE959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0381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64B12-3C52-462B-8A64-8180F2A74A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078BF-747E-4F83-9EF1-5C53DE959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493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64B12-3C52-462B-8A64-8180F2A74A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078BF-747E-4F83-9EF1-5C53DE959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296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64B12-3C52-462B-8A64-8180F2A74A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078BF-747E-4F83-9EF1-5C53DE959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8903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64B12-3C52-462B-8A64-8180F2A74A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078BF-747E-4F83-9EF1-5C53DE959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11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7A264B12-3C52-462B-8A64-8180F2A74A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4A078BF-747E-4F83-9EF1-5C53DE9593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938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Анализ художественного произведения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09530" y="4868333"/>
            <a:ext cx="8767860" cy="38946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5-11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1384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4733" y="177800"/>
            <a:ext cx="11997267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 ПРОЗАИЧЕСКОГО ПРОИЗВЕДЕНИЯ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Автор,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годы жизни.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Время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написания, литературное направление, связь с исторической эпохой.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Род, Жанр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Темы 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Идея 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Проблемы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Смысл названия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Композиция 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Сюжет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dirty="0" smtClean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Эпиграф, Пролог, Завязка, Развитие действий, Кульминация, Развязка, Эпилог)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10. Конфликт 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11. Ключевые эпизоды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12. Персонажи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13. Характеристика героев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14. </a:t>
            </a:r>
            <a:r>
              <a:rPr lang="ru-RU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Внесюжетные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элементы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15. Изобразительно-выразительные средства: </a:t>
            </a:r>
            <a:r>
              <a:rPr lang="ru-RU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ТРОПЫ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эпитет, метафора, сравнение, олицетворение, метонимия,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сенекдоха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гипербола, литота, гротеск, перифраз, аллегория, ирония. </a:t>
            </a:r>
            <a:r>
              <a:rPr lang="ru-RU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ЛЕКСИКА: 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антонимы, омонимы, синонимы, омографы, диалектизмы, термины, историзмы, неологизмы, фразеологизмы, разговорная лексика. </a:t>
            </a:r>
            <a:r>
              <a:rPr lang="ru-RU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ФИГУРЫ РЕЧИ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Анафора, Антитеза, Градация, Инверсия, Лексический повтор, Плеоназм, Оксюморон, Риторический вопрос, восклицание, обращение; Синтаксический параллелизм, Умолчание, Эллипсис, Эпифора. </a:t>
            </a:r>
            <a:r>
              <a:rPr lang="ru-RU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СИНТАКСИС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Однородные ЧП, Вводные предложения и слова, Диалог, ССП, СПП, БСП, Парцелляция, Бессоюзие или Многосоюзие.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16. Авторская позиция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(отношение автора к герою, к проблеме)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17. Личное восприятие произведения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(ваше отношение </a:t>
            </a:r>
            <a:r>
              <a:rPr lang="ru-RU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</a:t>
            </a:r>
            <a:r>
              <a:rPr lang="ru-RU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тексту </a:t>
            </a:r>
            <a:r>
              <a:rPr lang="ru-RU" b="1" u="sng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ОТЗЫВ </a:t>
            </a:r>
            <a:r>
              <a:rPr lang="ru-RU" b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5-10 </a:t>
            </a:r>
            <a:r>
              <a:rPr lang="ru-RU" b="1" u="sng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02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600" y="127000"/>
            <a:ext cx="11963400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 ЛИРИЧЕСКОГО ПРОИЗВЕДЕНИЯ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Автор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годы жизни.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Год и место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написания стихотворения.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3. 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Идея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Заглавие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Жанр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Композиция 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стихотворения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Художественные 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образы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 Изобразительно-выразительные средства: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ТРОПЫ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эпитет, метафора, сравнение, олицетворение, метонимия,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сенекдоха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гипербола, литота, гротеск, перифраз, аллегория, ирония. </a:t>
            </a:r>
            <a:r>
              <a:rPr lang="ru-RU" sz="20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ЛЕКСИКА</a:t>
            </a:r>
            <a:r>
              <a:rPr lang="ru-RU" sz="20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антонимы, омонимы, синонимы, омографы, диалектизмы, термины, историзмы, неологизмы, фразеологизмы, разговорная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лексика.</a:t>
            </a:r>
            <a:r>
              <a:rPr lang="ru-RU" sz="2000" u="sng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ФИГУРЫ</a:t>
            </a:r>
            <a:r>
              <a:rPr lang="ru-RU" sz="20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РЕЧИ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Анафора, Антитеза, Градация, Инверсия, Лексический повтор, Плеоназм, Оксюморон, Риторический вопрос, восклицание, обращение; Синтаксический параллелизм, Умолчание, Эллипсис,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Эпифора. </a:t>
            </a:r>
            <a:r>
              <a:rPr lang="ru-RU" sz="20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СИНТАКСИС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Однородные ЧП, Вводные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вставные.,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Диалог, ССП, СПП, БСП, </a:t>
            </a:r>
            <a:r>
              <a:rPr lang="ru-RU" sz="20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Парцеляция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Бессоюзие или Многосоюзие.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10. Способ рифмовки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(парная, перекрестная, опоясывающая)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11.Стихотворный 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размер (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хорей, ямб; дактиль, амфибрахий, анапест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 Лирические переживания героя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 чём)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(если есть).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 Личное восприятие произведения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(ваше отношение к тексту: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ОТЗЫВ 5-10 предложений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602938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89</TotalTime>
  <Words>246</Words>
  <Application>Microsoft Office PowerPoint</Application>
  <PresentationFormat>Широкоэкранный</PresentationFormat>
  <Paragraphs>35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 Narrow</vt:lpstr>
      <vt:lpstr>Calibri</vt:lpstr>
      <vt:lpstr>Corbel</vt:lpstr>
      <vt:lpstr>Times New Roman</vt:lpstr>
      <vt:lpstr>Базис</vt:lpstr>
      <vt:lpstr>Анализ художественного произведения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6</cp:revision>
  <dcterms:created xsi:type="dcterms:W3CDTF">2023-01-31T06:09:02Z</dcterms:created>
  <dcterms:modified xsi:type="dcterms:W3CDTF">2023-01-31T11:11:32Z</dcterms:modified>
</cp:coreProperties>
</file>