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67" r:id="rId3"/>
    <p:sldId id="283" r:id="rId4"/>
    <p:sldId id="284" r:id="rId5"/>
    <p:sldId id="280" r:id="rId6"/>
    <p:sldId id="296" r:id="rId7"/>
    <p:sldId id="292" r:id="rId8"/>
    <p:sldId id="293" r:id="rId9"/>
    <p:sldId id="294" r:id="rId10"/>
    <p:sldId id="295" r:id="rId11"/>
    <p:sldId id="286" r:id="rId12"/>
    <p:sldId id="287" r:id="rId13"/>
    <p:sldId id="297" r:id="rId14"/>
    <p:sldId id="298" r:id="rId15"/>
    <p:sldId id="299" r:id="rId16"/>
    <p:sldId id="300" r:id="rId17"/>
    <p:sldId id="259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886"/>
    <p:restoredTop sz="93556"/>
  </p:normalViewPr>
  <p:slideViewPr>
    <p:cSldViewPr snapToGrid="0" snapToObjects="1">
      <p:cViewPr varScale="1">
        <p:scale>
          <a:sx n="53" d="100"/>
          <a:sy n="53" d="100"/>
        </p:scale>
        <p:origin x="168" y="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04F24-5E10-1340-B49D-D35C90525ADC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4C1F85-CAB3-E149-84CC-19D5B7585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17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24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989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34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278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423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34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700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295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61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74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70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218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0.jpe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1520" y="2283083"/>
            <a:ext cx="9784080" cy="2231295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Игры и игрушки для тренировки речевого дыхания.</a:t>
            </a:r>
          </a:p>
          <a:p>
            <a:r>
              <a:rPr lang="ru-RU" sz="44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Часть 2</a:t>
            </a:r>
          </a:p>
          <a:p>
            <a:endParaRPr lang="ru-RU" sz="44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1037" y="0"/>
            <a:ext cx="4900963" cy="238539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4489"/>
            <a:ext cx="12192000" cy="2057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7820" y="5182969"/>
            <a:ext cx="61453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Елена Александрова учитель-логопед ГБОУ ШКОЛА № 113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131287" y="6491057"/>
            <a:ext cx="21866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shkola2017.ru</a:t>
            </a:r>
            <a:endParaRPr lang="ru-RU" sz="22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624" y="513665"/>
            <a:ext cx="2472785" cy="1065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158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ергей\Downloads\IMG_7051_sRGB.JPG">
            <a:extLst>
              <a:ext uri="{FF2B5EF4-FFF2-40B4-BE49-F238E27FC236}">
                <a16:creationId xmlns:a16="http://schemas.microsoft.com/office/drawing/2014/main" id="{26441B09-BE9F-124F-B920-3EA4A46EA8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568" y="275057"/>
            <a:ext cx="3128211" cy="637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Сергей\Downloads\IMG_4769.PNG">
            <a:extLst>
              <a:ext uri="{FF2B5EF4-FFF2-40B4-BE49-F238E27FC236}">
                <a16:creationId xmlns:a16="http://schemas.microsoft.com/office/drawing/2014/main" id="{05E671D6-DE93-DF40-A567-1E383139B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6688" y="436797"/>
            <a:ext cx="4660541" cy="6048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Сергей\Downloads\IMG_7057.PNG">
            <a:extLst>
              <a:ext uri="{FF2B5EF4-FFF2-40B4-BE49-F238E27FC236}">
                <a16:creationId xmlns:a16="http://schemas.microsoft.com/office/drawing/2014/main" id="{16E25CC1-9937-CD47-B6D9-15EAB3B253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9138" y="225557"/>
            <a:ext cx="3422242" cy="6421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76645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>
            <a:extLst>
              <a:ext uri="{FF2B5EF4-FFF2-40B4-BE49-F238E27FC236}">
                <a16:creationId xmlns:a16="http://schemas.microsoft.com/office/drawing/2014/main" id="{BB21F638-31DF-394F-AB41-FD42DE7E38C9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3978" y="0"/>
            <a:ext cx="3424237" cy="1666875"/>
          </a:xfrm>
          <a:prstGeom prst="rect">
            <a:avLst/>
          </a:prstGeom>
        </p:spPr>
      </p:pic>
      <p:pic>
        <p:nvPicPr>
          <p:cNvPr id="2050" name="Picture 2" descr="C:\Users\Сергей\Downloads\IMG_627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812" y="402263"/>
            <a:ext cx="3874166" cy="6081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ергей\Downloads\IMG_627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75" y="402263"/>
            <a:ext cx="3987621" cy="6081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Сергей\Downloads\IMG_412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54680" y="1925053"/>
            <a:ext cx="2523078" cy="4558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8966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Сергей\Downloads\IMG_714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8442"/>
            <a:ext cx="5072195" cy="6689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Сергей\Downloads\IMG_7150_sRG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1169" y="0"/>
            <a:ext cx="32681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Сергей\Downloads\IMG_7182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6400" y="263524"/>
            <a:ext cx="4165600" cy="6426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720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6">
            <a:extLst>
              <a:ext uri="{FF2B5EF4-FFF2-40B4-BE49-F238E27FC236}">
                <a16:creationId xmlns:a16="http://schemas.microsoft.com/office/drawing/2014/main" id="{A93EAE0E-85FF-2D4B-8ECC-30F830B60B7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6483" y="216569"/>
            <a:ext cx="3424237" cy="1666875"/>
          </a:xfrm>
          <a:prstGeom prst="rect">
            <a:avLst/>
          </a:prstGeom>
        </p:spPr>
      </p:pic>
      <p:pic>
        <p:nvPicPr>
          <p:cNvPr id="5" name="Picture 4" descr="C:\Users\Сергей\Downloads\IMG_7049_sRGB.JPG">
            <a:extLst>
              <a:ext uri="{FF2B5EF4-FFF2-40B4-BE49-F238E27FC236}">
                <a16:creationId xmlns:a16="http://schemas.microsoft.com/office/drawing/2014/main" id="{20E94EB9-DC5A-8640-B323-D36F23DA8D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738" y="60896"/>
            <a:ext cx="5182094" cy="3059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Сергей\Downloads\IMG_7047_sRGB.JPG">
            <a:extLst>
              <a:ext uri="{FF2B5EF4-FFF2-40B4-BE49-F238E27FC236}">
                <a16:creationId xmlns:a16="http://schemas.microsoft.com/office/drawing/2014/main" id="{E1148013-B78F-1A4B-8DFA-8FB39609C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237" y="3381611"/>
            <a:ext cx="5198135" cy="3267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Сергей\Downloads\IMG_8125.JPG">
            <a:extLst>
              <a:ext uri="{FF2B5EF4-FFF2-40B4-BE49-F238E27FC236}">
                <a16:creationId xmlns:a16="http://schemas.microsoft.com/office/drawing/2014/main" id="{4A8FCE56-EBC2-A74A-BFA5-731ADCD89A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0021" y="1883443"/>
            <a:ext cx="6246088" cy="3121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36444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Сергей\Downloads\IMG_7088_sRGB.JPG">
            <a:extLst>
              <a:ext uri="{FF2B5EF4-FFF2-40B4-BE49-F238E27FC236}">
                <a16:creationId xmlns:a16="http://schemas.microsoft.com/office/drawing/2014/main" id="{03522BBE-A29F-8E42-B95B-1271B8F9BB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878" y="341640"/>
            <a:ext cx="3416477" cy="60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Сергей\Downloads\IMG_7147_sRGB.JPG">
            <a:extLst>
              <a:ext uri="{FF2B5EF4-FFF2-40B4-BE49-F238E27FC236}">
                <a16:creationId xmlns:a16="http://schemas.microsoft.com/office/drawing/2014/main" id="{28FA0BE3-6607-AC49-A75C-DE0A8BD181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7161" y="292532"/>
            <a:ext cx="3468464" cy="609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Сергей\Downloads\IMG_7148_sRGB.JPG">
            <a:extLst>
              <a:ext uri="{FF2B5EF4-FFF2-40B4-BE49-F238E27FC236}">
                <a16:creationId xmlns:a16="http://schemas.microsoft.com/office/drawing/2014/main" id="{E2628F49-2201-9143-BC3F-C6A7848D3E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7236" y="341640"/>
            <a:ext cx="3674133" cy="620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87195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ергей\Downloads\FullSizeRender (20).jpg">
            <a:extLst>
              <a:ext uri="{FF2B5EF4-FFF2-40B4-BE49-F238E27FC236}">
                <a16:creationId xmlns:a16="http://schemas.microsoft.com/office/drawing/2014/main" id="{20FE3E70-C1A1-F749-92C4-2A8EE54AD5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513" y="408708"/>
            <a:ext cx="5593970" cy="6016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Сергей\Downloads\FullSizeRender (21).jpg">
            <a:extLst>
              <a:ext uri="{FF2B5EF4-FFF2-40B4-BE49-F238E27FC236}">
                <a16:creationId xmlns:a16="http://schemas.microsoft.com/office/drawing/2014/main" id="{B3FA1C7C-7AC0-EC41-9D1A-6FC991C83C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4547" y="365126"/>
            <a:ext cx="5543940" cy="6236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1969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B86E951-B938-594D-8F74-91D860E9F30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432" y="553453"/>
            <a:ext cx="11653136" cy="5751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4831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1037" y="0"/>
            <a:ext cx="4900963" cy="238539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52915" y="1973179"/>
            <a:ext cx="6328228" cy="2827421"/>
          </a:xfrm>
        </p:spPr>
        <p:txBody>
          <a:bodyPr>
            <a:normAutofit fontScale="70000" lnSpcReduction="20000"/>
          </a:bodyPr>
          <a:lstStyle/>
          <a:p>
            <a:r>
              <a:rPr lang="ru-RU" sz="48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СПАСИБО ЗА ВНИМАНИЕ!</a:t>
            </a:r>
          </a:p>
          <a:p>
            <a:endParaRPr lang="ru-RU" sz="48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ru-RU" sz="48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Провела мастер-класс Александрова Елена</a:t>
            </a:r>
          </a:p>
          <a:p>
            <a:r>
              <a:rPr lang="ru-RU" sz="48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Учитель-логопед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00600"/>
            <a:ext cx="12192000" cy="20574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174" y="4156441"/>
            <a:ext cx="1672860" cy="16728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247" y="473308"/>
            <a:ext cx="2213813" cy="95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283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6374" y="365125"/>
            <a:ext cx="10515600" cy="1325563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Игры и игрушки для выработки </a:t>
            </a:r>
            <a:br>
              <a:rPr lang="ru-RU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ru-RU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длительного  речевого выдоха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96348" y="1690688"/>
            <a:ext cx="10471484" cy="4666618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32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Правильное дыхание- это основа звучащей речи. Оно обеспечивает </a:t>
            </a:r>
            <a:r>
              <a:rPr lang="ru-RU" sz="32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голосо</a:t>
            </a:r>
            <a:r>
              <a:rPr lang="ru-RU" sz="32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и звукообразование, сохраняет плавность речи. 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32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Речь осуществляется на выдохе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32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При правильном </a:t>
            </a:r>
            <a:r>
              <a:rPr lang="ru-RU" sz="32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нижнерёберном</a:t>
            </a:r>
            <a:r>
              <a:rPr lang="ru-RU" sz="32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дыхании, всё тело становится частью голоса.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32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Хорошее дыхание требует развитых мышц брюшного пресса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76963"/>
            <a:ext cx="12192000" cy="6112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8356" y="1"/>
            <a:ext cx="3473644" cy="16906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9" y="1"/>
            <a:ext cx="806311" cy="11728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131287" y="6491057"/>
            <a:ext cx="21866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shkola2017.ru</a:t>
            </a:r>
            <a:endParaRPr lang="ru-RU" sz="22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3544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Сергей\Downloads\IMG_7060_sRG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" y="-1"/>
            <a:ext cx="5703682" cy="6746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Picture 3" descr="C:\Users\Сергей\Desktop\B1\IMG_7061_sRG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9442" y="0"/>
            <a:ext cx="564707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8726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Сергей\Downloads\IMG_7058_sRG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176" y="0"/>
            <a:ext cx="552949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C:\Users\Сергей\Downloads\IMG_7059_sRG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5667" y="0"/>
            <a:ext cx="54676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2735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5" name="Picture 3" descr="C:\Users\Сергей\Desktop\B1\FullSizeRender-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871188" y="5457635"/>
            <a:ext cx="4482402" cy="4744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C:\Users\Сергей\Desktop\B1\FullSizeRender-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015343" y="365125"/>
            <a:ext cx="4907407" cy="644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Picture 5" descr="C:\Users\Сергей\Desktop\B1\FullSizeRender-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2432" y="365125"/>
            <a:ext cx="3691573" cy="6132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C:\Users\Сергей\Desktop\B1\FullSizeRender-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3145" y="182562"/>
            <a:ext cx="3399307" cy="6314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9" name="Picture 7" descr="C:\Users\Сергей\Desktop\B1\FullSizeRender-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615" y="348916"/>
            <a:ext cx="3651550" cy="5982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3831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Сергей\Downloads\FullSizeRender (17).jpg">
            <a:extLst>
              <a:ext uri="{FF2B5EF4-FFF2-40B4-BE49-F238E27FC236}">
                <a16:creationId xmlns:a16="http://schemas.microsoft.com/office/drawing/2014/main" id="{158DF2F6-99C4-9241-8BD5-6EB17464B7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737" y="365125"/>
            <a:ext cx="3681663" cy="616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Сергей\Downloads\FullSizeRender (18).jpg">
            <a:extLst>
              <a:ext uri="{FF2B5EF4-FFF2-40B4-BE49-F238E27FC236}">
                <a16:creationId xmlns:a16="http://schemas.microsoft.com/office/drawing/2014/main" id="{EC27B6B1-85FC-C34B-B52B-4970DA9444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6738" y="365125"/>
            <a:ext cx="3543962" cy="6162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Сергей\Downloads\FullSizeRender (19).jpg">
            <a:extLst>
              <a:ext uri="{FF2B5EF4-FFF2-40B4-BE49-F238E27FC236}">
                <a16:creationId xmlns:a16="http://schemas.microsoft.com/office/drawing/2014/main" id="{E5A8347B-37B2-E04E-AE7D-AF444AE867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5038" y="365125"/>
            <a:ext cx="4056224" cy="613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3975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Сергей\Desktop\B1\IMG_4997.JPG">
            <a:extLst>
              <a:ext uri="{FF2B5EF4-FFF2-40B4-BE49-F238E27FC236}">
                <a16:creationId xmlns:a16="http://schemas.microsoft.com/office/drawing/2014/main" id="{261D27A4-1529-414F-B42B-70615F0DB2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498" y="225285"/>
            <a:ext cx="5127468" cy="323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Сергей\Desktop\B1\IMG_4998.JPG">
            <a:extLst>
              <a:ext uri="{FF2B5EF4-FFF2-40B4-BE49-F238E27FC236}">
                <a16:creationId xmlns:a16="http://schemas.microsoft.com/office/drawing/2014/main" id="{5B85B1D3-B37E-934D-9A40-300F0217F8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6365" y="191528"/>
            <a:ext cx="5785834" cy="326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Сергей\Desktop\B1\IMG_4999.JPG">
            <a:extLst>
              <a:ext uri="{FF2B5EF4-FFF2-40B4-BE49-F238E27FC236}">
                <a16:creationId xmlns:a16="http://schemas.microsoft.com/office/drawing/2014/main" id="{78269E9F-AA7D-454F-9355-1D5290C03C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702" y="3657600"/>
            <a:ext cx="5108264" cy="3031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Сергей\Downloads\IMG_4994.JPG">
            <a:extLst>
              <a:ext uri="{FF2B5EF4-FFF2-40B4-BE49-F238E27FC236}">
                <a16:creationId xmlns:a16="http://schemas.microsoft.com/office/drawing/2014/main" id="{EFED0A11-B1FE-054F-90D3-450F162968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6365" y="3562103"/>
            <a:ext cx="5775137" cy="322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441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ергей\Desktop\B1\FullSizeRender-7.jpg">
            <a:extLst>
              <a:ext uri="{FF2B5EF4-FFF2-40B4-BE49-F238E27FC236}">
                <a16:creationId xmlns:a16="http://schemas.microsoft.com/office/drawing/2014/main" id="{74D6E3EB-8162-CD4C-858F-4AF4BEF33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422" y="365125"/>
            <a:ext cx="3070338" cy="5992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Сергей\Desktop\B1\IMG_4704.JPG">
            <a:extLst>
              <a:ext uri="{FF2B5EF4-FFF2-40B4-BE49-F238E27FC236}">
                <a16:creationId xmlns:a16="http://schemas.microsoft.com/office/drawing/2014/main" id="{7DF1D98F-55FF-674B-A5E1-9FA35858E1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1033" y="365124"/>
            <a:ext cx="4269472" cy="5992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Сергей\Desktop\B1\IMG_4748.JPG">
            <a:extLst>
              <a:ext uri="{FF2B5EF4-FFF2-40B4-BE49-F238E27FC236}">
                <a16:creationId xmlns:a16="http://schemas.microsoft.com/office/drawing/2014/main" id="{21235D8C-47A5-1F4F-A7D0-8041F2EA37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16778" y="365125"/>
            <a:ext cx="3990483" cy="6229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049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D82F17C-6C68-564D-BBEC-AAA914A0B85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514" y="216567"/>
            <a:ext cx="4138865" cy="310414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20FAE9B-5531-194D-BDF7-E9104F8A4E6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8105" y="216567"/>
            <a:ext cx="4387515" cy="329063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83FDB8C-3529-4942-BB2D-9D1DC0DAC0D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979" y="3609474"/>
            <a:ext cx="3962400" cy="29718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2552CC6-5FB0-4E47-9D2A-73597A3ACDD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4358" y="3609474"/>
            <a:ext cx="4195010" cy="314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8657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84</Words>
  <Application>Microsoft Macintosh PowerPoint</Application>
  <PresentationFormat>Широкоэкранный</PresentationFormat>
  <Paragraphs>17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Игры и игрушки для выработки  длительного  речевого выдоха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Masha Karpuhina</dc:creator>
  <cp:lastModifiedBy>Пользователь Microsoft Office</cp:lastModifiedBy>
  <cp:revision>61</cp:revision>
  <cp:lastPrinted>2023-01-31T01:12:36Z</cp:lastPrinted>
  <dcterms:created xsi:type="dcterms:W3CDTF">2017-10-01T08:00:44Z</dcterms:created>
  <dcterms:modified xsi:type="dcterms:W3CDTF">2023-01-31T01:19:19Z</dcterms:modified>
</cp:coreProperties>
</file>