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57" r:id="rId3"/>
    <p:sldId id="267" r:id="rId4"/>
    <p:sldId id="258" r:id="rId5"/>
    <p:sldId id="256" r:id="rId6"/>
    <p:sldId id="259" r:id="rId7"/>
    <p:sldId id="26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64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B87A7C2-B488-4654-9C6B-2F1A5F985D88}">
          <p14:sldIdLst>
            <p14:sldId id="266"/>
            <p14:sldId id="257"/>
            <p14:sldId id="267"/>
            <p14:sldId id="258"/>
            <p14:sldId id="256"/>
            <p14:sldId id="259"/>
            <p14:sldId id="262"/>
            <p14:sldId id="273"/>
            <p14:sldId id="274"/>
            <p14:sldId id="275"/>
            <p14:sldId id="276"/>
            <p14:sldId id="277"/>
            <p14:sldId id="278"/>
            <p14:sldId id="279"/>
            <p14:sldId id="264"/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0000FF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980728"/>
            <a:ext cx="8206680" cy="2543596"/>
          </a:xfrm>
        </p:spPr>
        <p:txBody>
          <a:bodyPr>
            <a:normAutofit/>
          </a:bodyPr>
          <a:lstStyle/>
          <a:p>
            <a:r>
              <a:rPr lang="ru-RU" b="1" dirty="0" smtClean="0">
                <a:ln>
                  <a:solidFill>
                    <a:srgbClr val="0000FF"/>
                  </a:solidFill>
                </a:ln>
              </a:rPr>
              <a:t>Дистанционные технологии в художественно – эстетическом развитии   </a:t>
            </a:r>
            <a:endParaRPr lang="ru-RU" b="1" dirty="0">
              <a:ln>
                <a:solidFill>
                  <a:srgbClr val="0000FF"/>
                </a:solidFill>
              </a:ln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4221088"/>
            <a:ext cx="4320480" cy="1656184"/>
          </a:xfrm>
        </p:spPr>
        <p:txBody>
          <a:bodyPr>
            <a:noAutofit/>
          </a:bodyPr>
          <a:lstStyle/>
          <a:p>
            <a:pPr algn="l"/>
            <a:r>
              <a:rPr lang="ru-RU" b="1" dirty="0" smtClean="0">
                <a:ln>
                  <a:solidFill>
                    <a:srgbClr val="0000CC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 algn="l"/>
            <a:r>
              <a:rPr lang="ru-RU" b="1" dirty="0">
                <a:ln>
                  <a:solidFill>
                    <a:srgbClr val="0000CC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b="1" dirty="0" smtClean="0">
                <a:ln>
                  <a:solidFill>
                    <a:srgbClr val="0000CC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оспитатель </a:t>
            </a:r>
            <a:r>
              <a:rPr lang="ru-RU" b="1" dirty="0" err="1" smtClean="0">
                <a:ln>
                  <a:solidFill>
                    <a:srgbClr val="0000CC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Нищенко</a:t>
            </a:r>
            <a:r>
              <a:rPr lang="ru-RU" b="1" dirty="0" smtClean="0">
                <a:ln>
                  <a:solidFill>
                    <a:srgbClr val="0000CC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И.В.</a:t>
            </a:r>
            <a:endParaRPr lang="ru-RU" b="1" dirty="0" smtClean="0">
              <a:ln>
                <a:solidFill>
                  <a:srgbClr val="0000CC"/>
                </a:solidFill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sergey\Desktop\Технология. Поиск Успех. 2020\74ff7a96c2736e24ae57631146ab6b0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578540"/>
            <a:ext cx="4104456" cy="2974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77017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348880"/>
            <a:ext cx="3960440" cy="405139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24744"/>
            <a:ext cx="3888432" cy="4022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586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492896"/>
            <a:ext cx="3929063" cy="396044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196752"/>
            <a:ext cx="3979346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9282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708920"/>
            <a:ext cx="4146842" cy="367240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24744"/>
            <a:ext cx="4007556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1254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88639"/>
            <a:ext cx="4427984" cy="314752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188640"/>
            <a:ext cx="4180085" cy="316835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34834" y="3429000"/>
            <a:ext cx="5189284" cy="3048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4060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3663248"/>
            <a:ext cx="4299942" cy="319475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71600" y="476672"/>
            <a:ext cx="7344816" cy="936104"/>
          </a:xfrm>
          <a:prstGeom prst="rect">
            <a:avLst/>
          </a:prstGeom>
          <a:noFill/>
          <a:ln>
            <a:solidFill>
              <a:srgbClr val="66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6600FF"/>
                </a:solidFill>
              </a:rPr>
              <a:t>Работы воспитанников</a:t>
            </a:r>
            <a:endParaRPr lang="ru-RU" sz="3600" b="1" dirty="0">
              <a:solidFill>
                <a:srgbClr val="6600FF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2776"/>
            <a:ext cx="3744541" cy="31683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412776"/>
            <a:ext cx="4139952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4071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628800"/>
            <a:ext cx="8352928" cy="3730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175" indent="356870"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В результате нашей работы с родителями мы познакомились с новым для них видом нетрадиционного рисования печатание листом.</a:t>
            </a:r>
          </a:p>
          <a:p>
            <a:pPr marL="3175" indent="356870"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Р</a:t>
            </a: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аботы 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показывают, что дети благополучно справляются с  предложенными заданиями, не испытывают эмоционального дискомфорта, с интересом познают новое и демонстрируют свой опыт и запас знаний, полученные во время пребывания в </a:t>
            </a: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дистанционном режиме. 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Об этом свидетельствует «обратная связь» родителей </a:t>
            </a: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фотографии творческих работ.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75601" y="476672"/>
            <a:ext cx="3500702" cy="7520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ru-RU" sz="3200" b="1" u="sng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Результативность</a:t>
            </a:r>
            <a:endParaRPr lang="ru-RU" sz="32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742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690689"/>
            <a:ext cx="69127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C00000"/>
                </a:solidFill>
              </a:rPr>
              <a:t>СПАСИБО</a:t>
            </a:r>
          </a:p>
          <a:p>
            <a:pPr algn="ctr"/>
            <a:r>
              <a:rPr lang="ru-RU" sz="7200" b="1" dirty="0" smtClean="0">
                <a:solidFill>
                  <a:srgbClr val="C00000"/>
                </a:solidFill>
              </a:rPr>
              <a:t>ЗА </a:t>
            </a:r>
          </a:p>
          <a:p>
            <a:pPr algn="ctr"/>
            <a:r>
              <a:rPr lang="ru-RU" sz="7200" b="1" dirty="0" smtClean="0">
                <a:solidFill>
                  <a:srgbClr val="C00000"/>
                </a:solidFill>
              </a:rPr>
              <a:t>ВНИМАНИЕ!</a:t>
            </a:r>
            <a:endParaRPr lang="ru-RU" sz="7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889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7827" y="2996952"/>
            <a:ext cx="2389957" cy="1919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148064" y="383200"/>
            <a:ext cx="3138873" cy="83452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600" b="1" u="sng" dirty="0" smtClean="0">
                <a:latin typeface="Times New Roman"/>
                <a:ea typeface="Calibri"/>
                <a:cs typeface="Times New Roman"/>
              </a:rPr>
              <a:t>Актуальность</a:t>
            </a:r>
            <a:endParaRPr lang="ru-RU" sz="36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27784" y="1484784"/>
            <a:ext cx="633670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Условия самоизоляции изменили жизнь детей и взрослых. В этом случае, встал вопрос о переходе ДОУ в режим оказания родителям, имеющим детей дошкольного возраста, </a:t>
            </a:r>
            <a:r>
              <a:rPr lang="ru-RU" sz="2400" dirty="0" err="1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психолого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– педагогической, методической и консультативной помощи по вопросам воспитании и освоения детьми содержания дошкольного образования с использованием дистанционных технологий.</a:t>
            </a:r>
            <a:endParaRPr lang="ru-RU" sz="2400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380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C:\Users\sergey\Desktop\Дистанционные образовательные технологии. Федаева Н.К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31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7778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9992" y="1268760"/>
            <a:ext cx="833123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500" b="1" dirty="0" smtClean="0">
                <a:latin typeface="Times New Roman"/>
                <a:ea typeface="Times New Roman"/>
              </a:rPr>
              <a:t>Цель: </a:t>
            </a:r>
            <a:r>
              <a:rPr lang="ru-RU" sz="3500" dirty="0" smtClean="0">
                <a:latin typeface="Times New Roman"/>
                <a:ea typeface="Times New Roman"/>
              </a:rPr>
              <a:t>расширить знания родителей в вопросах использования нетрадиционных техник в изобразительной деятельности детей.</a:t>
            </a:r>
            <a:endParaRPr lang="ru-RU" sz="35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4100" name="Picture 4" descr="C:\Users\sergey\Desktop\Технология. Поиск Успех. 2020\bezopasni_internet_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874" t="27832" r="23981" b="5761"/>
          <a:stretch/>
        </p:blipFill>
        <p:spPr bwMode="auto">
          <a:xfrm>
            <a:off x="107504" y="3908958"/>
            <a:ext cx="3240360" cy="2926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4747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620688"/>
            <a:ext cx="8424936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ru-RU" sz="4000" b="1" dirty="0">
                <a:latin typeface="Times New Roman"/>
                <a:ea typeface="Times New Roman"/>
                <a:cs typeface="Times New Roman"/>
              </a:rPr>
              <a:t>Задачи: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/>
              <a:buChar char=""/>
            </a:pPr>
            <a:r>
              <a:rPr lang="ru-RU" sz="2800" dirty="0" smtClean="0">
                <a:latin typeface="Times New Roman"/>
                <a:ea typeface="Calibri"/>
                <a:cs typeface="Times New Roman"/>
              </a:rPr>
              <a:t>Донести до родителей важность использования методов нетрадиционных изобразительных техник в развитии образного мышления, чувственного восприятия, творчества детей. 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/>
              <a:buChar char=""/>
            </a:pPr>
            <a:r>
              <a:rPr lang="ru-RU" sz="2800" dirty="0" smtClean="0">
                <a:latin typeface="Times New Roman"/>
                <a:ea typeface="Calibri"/>
                <a:cs typeface="Times New Roman"/>
              </a:rPr>
              <a:t>Развивать коммуникативные формы поведения, способствующие самоактуализации и самоутверждения.</a:t>
            </a:r>
            <a:endParaRPr lang="ru-RU" sz="28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548635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836712"/>
            <a:ext cx="446397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ru-RU" sz="2800" b="1" i="1" dirty="0">
                <a:latin typeface="Times New Roman"/>
                <a:ea typeface="Times New Roman"/>
              </a:rPr>
              <a:t>Условия реализации </a:t>
            </a:r>
            <a:r>
              <a:rPr lang="ru-RU" sz="2800" b="1" i="1" dirty="0" smtClean="0">
                <a:latin typeface="Times New Roman"/>
                <a:ea typeface="Times New Roman"/>
              </a:rPr>
              <a:t>задач</a:t>
            </a:r>
            <a:r>
              <a:rPr lang="ru-RU" sz="2800" b="1" i="1" dirty="0">
                <a:latin typeface="Times New Roman"/>
                <a:ea typeface="Times New Roman"/>
              </a:rPr>
              <a:t>:</a:t>
            </a:r>
            <a:endParaRPr lang="ru-RU" sz="2800" b="1" dirty="0"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844824"/>
            <a:ext cx="48516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sz="2400" u="sng" dirty="0">
                <a:latin typeface="Times New Roman"/>
                <a:ea typeface="Times New Roman"/>
              </a:rPr>
              <a:t>создание образовательной среды</a:t>
            </a:r>
            <a:r>
              <a:rPr lang="ru-RU" sz="2400" dirty="0">
                <a:latin typeface="Times New Roman"/>
                <a:ea typeface="Times New Roman"/>
              </a:rPr>
              <a:t> 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94175" y="285293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sz="2400" u="sng" dirty="0">
                <a:latin typeface="Times New Roman"/>
                <a:ea typeface="Times New Roman"/>
              </a:rPr>
              <a:t>проведение мероприятий, направленных на эмоциональное благополучие детей в период самоизоляции</a:t>
            </a:r>
            <a:r>
              <a:rPr lang="ru-RU" sz="2400" dirty="0">
                <a:latin typeface="Times New Roman"/>
                <a:ea typeface="Times New Roman"/>
              </a:rPr>
              <a:t> 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4869160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sz="2400" u="sng" dirty="0">
                <a:latin typeface="Times New Roman"/>
                <a:ea typeface="Times New Roman"/>
              </a:rPr>
              <a:t>сотрудничество с семьями воспитанников в вопросах  здоровьесбережения через применение дистанционных образовательных технологий</a:t>
            </a:r>
            <a:endParaRPr lang="ru-RU" sz="24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4210" y="1886111"/>
            <a:ext cx="3951826" cy="296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795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avatars.mds.yandex.net/get-zen_doc/164147/pub_5d0409c0778de80db6095ae6_5d0409d2353a0c0d81784cc4/scale_1200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40145"/>
            <a:ext cx="2187674" cy="147981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584949" y="383700"/>
            <a:ext cx="5771132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0000FF"/>
            </a:solidFill>
          </a:ln>
        </p:spPr>
        <p:txBody>
          <a:bodyPr wrap="none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6600FF"/>
                </a:solidFill>
              </a:rPr>
              <a:t>Мастер - класс «Печатание листом»</a:t>
            </a:r>
            <a:endParaRPr lang="ru-RU" sz="2800" b="1" dirty="0">
              <a:solidFill>
                <a:srgbClr val="6600FF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544117"/>
            <a:ext cx="4211960" cy="32849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186609"/>
            <a:ext cx="3960440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1657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564904"/>
            <a:ext cx="4176464" cy="370297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24744"/>
            <a:ext cx="3838933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5162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924944"/>
            <a:ext cx="3744416" cy="339230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24744"/>
            <a:ext cx="3816424" cy="3625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4855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472</TotalTime>
  <Words>223</Words>
  <Application>Microsoft Office PowerPoint</Application>
  <PresentationFormat>Экран (4:3)</PresentationFormat>
  <Paragraphs>21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Calibri</vt:lpstr>
      <vt:lpstr>Candara</vt:lpstr>
      <vt:lpstr>Symbol</vt:lpstr>
      <vt:lpstr>Times New Roman</vt:lpstr>
      <vt:lpstr>Wingdings</vt:lpstr>
      <vt:lpstr>Волна</vt:lpstr>
      <vt:lpstr>Дистанционные технологии в художественно – эстетическом развитии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sergey</dc:creator>
  <cp:lastModifiedBy>OOO</cp:lastModifiedBy>
  <cp:revision>42</cp:revision>
  <dcterms:created xsi:type="dcterms:W3CDTF">2020-05-11T11:27:07Z</dcterms:created>
  <dcterms:modified xsi:type="dcterms:W3CDTF">2023-01-27T05:00:01Z</dcterms:modified>
</cp:coreProperties>
</file>