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6" r:id="rId3"/>
    <p:sldId id="260" r:id="rId4"/>
    <p:sldId id="259" r:id="rId5"/>
    <p:sldId id="258" r:id="rId6"/>
    <p:sldId id="262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B"/>
    <a:srgbClr val="FEFEF0"/>
    <a:srgbClr val="FCFDD9"/>
    <a:srgbClr val="F5F87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707C4-FFDE-48D7-96E0-A08DF5E008F4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5F920-CBFB-4193-9F72-1BC527B07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65F920-CBFB-4193-9F72-1BC527B07CB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B3776-AEE2-43F7-A33F-2C2E622FC916}" type="datetimeFigureOut">
              <a:rPr lang="ru-RU" smtClean="0"/>
              <a:pPr/>
              <a:t>20.02.2020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954FD-8298-42F9-B164-979EDC38F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1428736"/>
            <a:ext cx="65008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Интерактивная игра «Длинный, короткий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»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3714752"/>
            <a:ext cx="4407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Для детей среднего дошкольного возраста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071942"/>
            <a:ext cx="43178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Цель: Совершенствовать  умение </a:t>
            </a:r>
            <a:r>
              <a:rPr lang="ru-RU" i="1" dirty="0" smtClean="0"/>
              <a:t>детей</a:t>
            </a:r>
          </a:p>
          <a:p>
            <a:r>
              <a:rPr lang="ru-RU" i="1" dirty="0" smtClean="0"/>
              <a:t>сравнивать  предметы </a:t>
            </a:r>
            <a:r>
              <a:rPr lang="ru-RU" i="1" dirty="0" smtClean="0"/>
              <a:t>по длине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6000768"/>
            <a:ext cx="2173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Г. Нижний Новгород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Выполнили : Фролова М.Б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</a:t>
            </a:r>
            <a:r>
              <a:rPr lang="ru-RU" dirty="0" err="1" smtClean="0">
                <a:solidFill>
                  <a:srgbClr val="FF0000"/>
                </a:solidFill>
              </a:rPr>
              <a:t>Ухабова</a:t>
            </a:r>
            <a:r>
              <a:rPr lang="ru-RU" dirty="0" smtClean="0">
                <a:solidFill>
                  <a:srgbClr val="FF0000"/>
                </a:solidFill>
              </a:rPr>
              <a:t> А.И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8457" cy="6858000"/>
          </a:xfrm>
          <a:prstGeom prst="rect">
            <a:avLst/>
          </a:prstGeom>
          <a:noFill/>
        </p:spPr>
      </p:pic>
      <p:pic>
        <p:nvPicPr>
          <p:cNvPr id="1029" name="Picture 5" descr="C:\Users\ААА\Desktop\detski-sad-zadachi-na-razmer-1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428868"/>
            <a:ext cx="5935876" cy="3214710"/>
          </a:xfrm>
          <a:prstGeom prst="rect">
            <a:avLst/>
          </a:prstGeom>
          <a:noFill/>
        </p:spPr>
      </p:pic>
      <p:pic>
        <p:nvPicPr>
          <p:cNvPr id="8196" name="Picture 4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071942"/>
            <a:ext cx="154369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pic>
        <p:nvPicPr>
          <p:cNvPr id="22531" name="Picture 3" descr="C:\Users\ААА\Desktop\detski-sad-zadachi-na-razmer-2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9" y="2000240"/>
            <a:ext cx="5572164" cy="3461691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786190"/>
            <a:ext cx="154369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pic>
        <p:nvPicPr>
          <p:cNvPr id="23555" name="Picture 3" descr="C:\Users\ААА\Desktop\detski-sad-zadachi-na-razmer-2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500174"/>
            <a:ext cx="4295775" cy="3952875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143380"/>
            <a:ext cx="1192856" cy="1214446"/>
          </a:xfrm>
          <a:prstGeom prst="rect">
            <a:avLst/>
          </a:prstGeom>
          <a:noFill/>
        </p:spPr>
      </p:pic>
      <p:pic>
        <p:nvPicPr>
          <p:cNvPr id="6146" name="Picture 2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00174"/>
            <a:ext cx="1122400" cy="1142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pic>
        <p:nvPicPr>
          <p:cNvPr id="24579" name="Picture 3" descr="C:\Users\ААА\Desktop\detski-sad-zadachi-na-razmer-1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857364"/>
            <a:ext cx="5326582" cy="4214842"/>
          </a:xfrm>
          <a:prstGeom prst="rect">
            <a:avLst/>
          </a:prstGeom>
          <a:noFill/>
        </p:spPr>
      </p:pic>
      <p:pic>
        <p:nvPicPr>
          <p:cNvPr id="5122" name="Picture 2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785926"/>
            <a:ext cx="1630343" cy="1659851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214818"/>
            <a:ext cx="1630343" cy="165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pic>
        <p:nvPicPr>
          <p:cNvPr id="26627" name="Picture 3" descr="C:\Users\ААА\Desktop\detski-sad-zadachi-na-razmer-1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0325" y="1362075"/>
            <a:ext cx="3943350" cy="4133850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357298"/>
            <a:ext cx="1049980" cy="1068984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4286256"/>
            <a:ext cx="1122400" cy="1142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pic>
        <p:nvPicPr>
          <p:cNvPr id="27651" name="Picture 3" descr="C:\Users\ААА\Desktop\detski-sad-zadachi-na-razmer-2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5" y="1571612"/>
            <a:ext cx="4246851" cy="3786214"/>
          </a:xfrm>
          <a:prstGeom prst="rect">
            <a:avLst/>
          </a:prstGeom>
          <a:noFill/>
        </p:spPr>
      </p:pic>
      <p:pic>
        <p:nvPicPr>
          <p:cNvPr id="6" name="Picture 4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3643314"/>
            <a:ext cx="154369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i.pinimg.com/originals/2d/f6/59/2df659202c4bfec52179070b17ed4bf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7" y="0"/>
            <a:ext cx="9188457" cy="6858000"/>
          </a:xfrm>
          <a:prstGeom prst="rect">
            <a:avLst/>
          </a:prstGeom>
          <a:noFill/>
        </p:spPr>
      </p:pic>
      <p:pic>
        <p:nvPicPr>
          <p:cNvPr id="30722" name="Picture 2" descr="C:\Users\ААА\Desktop\detski-sad-zadachi-na-razmer-1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500174"/>
            <a:ext cx="3913907" cy="4291028"/>
          </a:xfrm>
          <a:prstGeom prst="rect">
            <a:avLst/>
          </a:prstGeom>
          <a:noFill/>
        </p:spPr>
      </p:pic>
      <p:pic>
        <p:nvPicPr>
          <p:cNvPr id="7" name="Picture 4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2928934"/>
            <a:ext cx="1049980" cy="1068984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1500174"/>
            <a:ext cx="1201715" cy="1223465"/>
          </a:xfrm>
          <a:prstGeom prst="rect">
            <a:avLst/>
          </a:prstGeom>
          <a:noFill/>
        </p:spPr>
      </p:pic>
      <p:pic>
        <p:nvPicPr>
          <p:cNvPr id="9" name="Picture 2" descr="Картинки по запросу &quot;анимация галочка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4357694"/>
            <a:ext cx="1122688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33</Words>
  <Application>Microsoft Office PowerPoint</Application>
  <PresentationFormat>Экран (4:3)</PresentationFormat>
  <Paragraphs>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</dc:creator>
  <cp:lastModifiedBy>ААА</cp:lastModifiedBy>
  <cp:revision>28</cp:revision>
  <dcterms:created xsi:type="dcterms:W3CDTF">2020-02-06T11:30:07Z</dcterms:created>
  <dcterms:modified xsi:type="dcterms:W3CDTF">2020-02-20T10:27:10Z</dcterms:modified>
</cp:coreProperties>
</file>