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34" d="100"/>
          <a:sy n="34" d="100"/>
        </p:scale>
        <p:origin x="78" y="666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251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03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4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84091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5642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252090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0375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701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1655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7006826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229433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E4DC6B4-485B-4DB3-B2D1-25F4E1BF5064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709BA5C-9CB7-480B-BEC8-B0C7992C99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333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Духовно-нравственное развитие и воспитание детей дошкольного возраста</a:t>
            </a:r>
            <a:br>
              <a:rPr lang="ru-RU" sz="3600" dirty="0" smtClean="0"/>
            </a:br>
            <a:r>
              <a:rPr lang="ru-RU" sz="3600" dirty="0"/>
              <a:t>«Добрая книга»</a:t>
            </a:r>
          </a:p>
        </p:txBody>
      </p:sp>
    </p:spTree>
    <p:extLst>
      <p:ext uri="{BB962C8B-B14F-4D97-AF65-F5344CB8AC3E}">
        <p14:creationId xmlns:p14="http://schemas.microsoft.com/office/powerpoint/2010/main" val="215451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3648" y="413994"/>
            <a:ext cx="10058400" cy="1371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Рассматривание и закрашивание иллюстраций по сказке «Репка»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057854">
            <a:off x="7633563" y="2530114"/>
            <a:ext cx="3977209" cy="2982906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86965" y="2594707"/>
            <a:ext cx="3804960" cy="2853720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859005">
            <a:off x="414178" y="2556860"/>
            <a:ext cx="3989558" cy="2992169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47778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9952" y="261923"/>
            <a:ext cx="10058400" cy="1371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Драматизация сказки «Репка»</a:t>
            </a:r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597323">
            <a:off x="83694" y="2130831"/>
            <a:ext cx="3259533" cy="2444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616976" y="1616945"/>
            <a:ext cx="3110651" cy="2400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57450" y="1576982"/>
            <a:ext cx="3166848" cy="25366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3376071" y="4105886"/>
            <a:ext cx="4084609" cy="2505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883622">
            <a:off x="7788979" y="2699025"/>
            <a:ext cx="3741569" cy="2712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529" b="-22220"/>
          <a:stretch/>
        </p:blipFill>
        <p:spPr>
          <a:xfrm rot="495858">
            <a:off x="8328823" y="585131"/>
            <a:ext cx="3126557" cy="2271190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83599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40258"/>
            <a:ext cx="10058400" cy="13716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Моя любимая книга</a:t>
            </a:r>
            <a:endParaRPr lang="ru-RU" sz="36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22365">
            <a:off x="521720" y="2186610"/>
            <a:ext cx="2818010" cy="2113507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13352" y="1703795"/>
            <a:ext cx="2497386" cy="1873040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347555">
            <a:off x="8596090" y="2366379"/>
            <a:ext cx="3181138" cy="2385853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20925" y="1713991"/>
            <a:ext cx="2485734" cy="1864300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01260" y="4410351"/>
            <a:ext cx="2511205" cy="1883404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81185" y="4392901"/>
            <a:ext cx="2511208" cy="1918306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3356" y="287712"/>
            <a:ext cx="1585668" cy="1585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76016">
            <a:off x="273966" y="4950898"/>
            <a:ext cx="1585668" cy="1585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4596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Духовно-нравственное развитие и воспитание детей дошкольного </a:t>
            </a:r>
            <a:r>
              <a:rPr lang="ru-RU" sz="3600" dirty="0" smtClean="0"/>
              <a:t>возраста</a:t>
            </a:r>
            <a:br>
              <a:rPr lang="ru-RU" sz="3600" dirty="0" smtClean="0"/>
            </a:br>
            <a:r>
              <a:rPr lang="ru-RU" sz="3600" dirty="0" smtClean="0"/>
              <a:t>«пасха красная»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92462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408" y="139674"/>
            <a:ext cx="10058400" cy="1371600"/>
          </a:xfrm>
        </p:spPr>
        <p:txBody>
          <a:bodyPr/>
          <a:lstStyle/>
          <a:p>
            <a:r>
              <a:rPr lang="ru-RU" dirty="0" smtClean="0"/>
              <a:t>Аппликация «Пасхальное чудо»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022625">
            <a:off x="1125481" y="2668601"/>
            <a:ext cx="2573506" cy="3431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063" y="2345870"/>
            <a:ext cx="2571750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09540">
            <a:off x="8355069" y="2447592"/>
            <a:ext cx="2656057" cy="35414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63122">
            <a:off x="9917681" y="900478"/>
            <a:ext cx="1817450" cy="1602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1651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072" y="221970"/>
            <a:ext cx="10058400" cy="1371600"/>
          </a:xfrm>
        </p:spPr>
        <p:txBody>
          <a:bodyPr/>
          <a:lstStyle/>
          <a:p>
            <a:r>
              <a:rPr lang="ru-RU" dirty="0" smtClean="0"/>
              <a:t>Рисование «Пасхальное яйцо»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3844" y="1465554"/>
            <a:ext cx="7524312" cy="50358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12778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Савон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305</TotalTime>
  <Words>51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Century Gothic</vt:lpstr>
      <vt:lpstr>Garamond</vt:lpstr>
      <vt:lpstr>Савон</vt:lpstr>
      <vt:lpstr>Духовно-нравственное развитие и воспитание детей дошкольного возраста «Добрая книга»</vt:lpstr>
      <vt:lpstr>Рассматривание и закрашивание иллюстраций по сказке «Репка»</vt:lpstr>
      <vt:lpstr>Драматизация сказки «Репка»</vt:lpstr>
      <vt:lpstr>Моя любимая книга</vt:lpstr>
      <vt:lpstr>Духовно-нравственное развитие и воспитание детей дошкольного возраста «пасха красная»</vt:lpstr>
      <vt:lpstr>Аппликация «Пасхальное чудо»</vt:lpstr>
      <vt:lpstr>Рисование «Пасхальное яйцо»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det10</dc:creator>
  <cp:lastModifiedBy>det5</cp:lastModifiedBy>
  <cp:revision>16</cp:revision>
  <dcterms:created xsi:type="dcterms:W3CDTF">2021-04-28T07:19:52Z</dcterms:created>
  <dcterms:modified xsi:type="dcterms:W3CDTF">2023-01-31T13:31:32Z</dcterms:modified>
</cp:coreProperties>
</file>