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1570" y="43"/>
      </p:cViewPr>
      <p:guideLst>
        <p:guide orient="horz" pos="236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50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164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71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15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54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960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705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59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72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791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0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06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CFE20-FC25-4E82-A245-A0388A41BE41}" type="datetimeFigureOut">
              <a:rPr lang="ru-RU" smtClean="0"/>
              <a:t>вт 13.12.22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A4853-F41D-4F36-9B0E-E3BD5BA60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9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3921" y="1358572"/>
            <a:ext cx="6530155" cy="325454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«ВОЛШЕБНЫЙ СВЕТОФОР»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ИСПОЛЬЗОВАНИЕМ НЕТРАДИЦИОННОЙ ТЕХНИКИ ОКРАШИВАНИЯ СОЛИ МЕЛКАМИ)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93404" y="5024975"/>
            <a:ext cx="526266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cap="all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2200" b="1" cap="all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Воспитатель </a:t>
            </a:r>
          </a:p>
          <a:p>
            <a:r>
              <a:rPr lang="ru-RU" sz="2200" b="1" cap="all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сташкова</a:t>
            </a:r>
            <a:r>
              <a:rPr lang="ru-RU" sz="2200" b="1" cap="all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А.В.</a:t>
            </a:r>
            <a:endParaRPr lang="ru-RU" sz="2200" b="1" cap="all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46706" y="63963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2022 </a:t>
            </a:r>
            <a:r>
              <a:rPr lang="ru-RU" sz="1600" b="1" cap="all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</a:t>
            </a:r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2058" name="Picture 10" descr="https://di-lesnoe.ru/upload/docs/foto-s-meropriyatiy-/%D1%81%D0%B2%D0%B5%D1%82%D0%BE%D1%84%D0%BE%D1%80-4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68" y="1358572"/>
            <a:ext cx="2297868" cy="327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490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789" y="3968283"/>
            <a:ext cx="8611437" cy="159617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дать участникам мастер-класса практические знания, 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нетрадиционной технике окрашивания соли мелками и способами ее использования на практике с детьми дошкольного возраста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180697" y="411833"/>
            <a:ext cx="7427538" cy="215626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Расскажи – и я забуду, 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покажи – и я запомню, 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дай попробовать – и я пойму.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b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	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Китайская 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пословица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4" name="Picture 10" descr="https://di-lesnoe.ru/upload/docs/foto-s-meropriyatiy-/%D1%81%D0%B2%D0%B5%D1%82%D0%BE%D1%84%D0%BE%D1%80-4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01" y="492369"/>
            <a:ext cx="1291665" cy="184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334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8949" y="576142"/>
            <a:ext cx="7886700" cy="132556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odarokmos.ru/wp-content/uploads/4/b/d/4bd7e6f2141d0711e8ffb11ab6f2231e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6651" y="1937448"/>
            <a:ext cx="8242081" cy="363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905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mirmam24.ru/wp-content/uploads/2018/05/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" t="3125" r="2351" b="3391"/>
          <a:stretch/>
        </p:blipFill>
        <p:spPr bwMode="auto">
          <a:xfrm>
            <a:off x="5443447" y="3005846"/>
            <a:ext cx="3293585" cy="363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ronia.ru/wp-content/uploads/2016/09/puzzle_338a097343aa0f2d830f9b91f3e5554b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09" y="327424"/>
            <a:ext cx="5030134" cy="33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ww.stroyportal.ru/media/cache/companies/182903/products/695386708/ea4eef6c-405d-4802-a404-28bb777d63fb_small_mobile_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502" y="311285"/>
            <a:ext cx="3297530" cy="236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KDZZXsRVMLQ.jpg (589×391)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01"/>
          <a:stretch/>
        </p:blipFill>
        <p:spPr bwMode="auto">
          <a:xfrm>
            <a:off x="214009" y="3768988"/>
            <a:ext cx="5030134" cy="287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07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86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МАСТЕР-КЛАСС  «ВОЛШЕБНЫЙ СВЕТОФОР»  (С ИСПОЛЬЗОВАНИЕМ НЕТРАДИЦИОННОЙ ТЕХНИКИ ОКРАШИВАНИЯ СОЛИ МЕЛКАМИ) </vt:lpstr>
      <vt:lpstr>Цель: дать участникам мастер-класса практические знания,   о нетрадиционной технике окрашивания соли мелками и способами ее использования на практике с детьми дошкольного возраста </vt:lpstr>
      <vt:lpstr>Этапы работы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«Детское экспериментирование как средство развития творческих способностей детей дошкольного возраста.</dc:title>
  <dc:creator>Elena</dc:creator>
  <cp:lastModifiedBy>Elena</cp:lastModifiedBy>
  <cp:revision>7</cp:revision>
  <dcterms:created xsi:type="dcterms:W3CDTF">2022-12-13T08:16:56Z</dcterms:created>
  <dcterms:modified xsi:type="dcterms:W3CDTF">2022-12-13T09:09:24Z</dcterms:modified>
</cp:coreProperties>
</file>