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1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12" autoAdjust="0"/>
    <p:restoredTop sz="94660"/>
  </p:normalViewPr>
  <p:slideViewPr>
    <p:cSldViewPr>
      <p:cViewPr varScale="1">
        <p:scale>
          <a:sx n="69" d="100"/>
          <a:sy n="69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0608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МОЗГОВОЙ  ШТУРМ – ОДИН ИЗ МЕТОДОВ ТЕХНОЛОГИЙ </a:t>
            </a:r>
            <a:r>
              <a:rPr lang="ru-RU" b="1" dirty="0" smtClean="0"/>
              <a:t>ТРИЗ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64088" y="5127575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Подготовила воспитатель МАДОУ ЦРР №8 </a:t>
            </a:r>
            <a:r>
              <a:rPr lang="ru-RU" b="1" dirty="0" err="1" smtClean="0"/>
              <a:t>г.Курганинска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>Попкова Н.В.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8917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Мозговой штурм для детей на тему : «Финансовая грамотность»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6792"/>
            <a:ext cx="3394472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952" y="1556792"/>
            <a:ext cx="3567996" cy="460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660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Мозговой штурм для детей «Опыты и эксперименты»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792"/>
            <a:ext cx="3394472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556792"/>
            <a:ext cx="3417844" cy="455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3462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Мозговой штурм для педагогов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58" y="1412776"/>
            <a:ext cx="4338038" cy="273630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033" y="3789040"/>
            <a:ext cx="4499992" cy="2928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386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Современное общество предъявляет новые требования к системе образования подрастающего поколения и в том числе к первой его ступени – дошкольному образованию. Одна из первостепенных задач воспитания и обучения в дошкольных учреждениях, согласно вступившему в силу ФГОС - воспитание нового поколения детей, обладающих высоким творческим потенциалом. Но проблема заключается не в поиске одарённых, гениальных детей, а целенаправленном формировании творческих способностей, развитии нестандартного видения мира, нового мышления у всех детей посещающих детские сады.</a:t>
            </a:r>
          </a:p>
        </p:txBody>
      </p:sp>
    </p:spTree>
    <p:extLst>
      <p:ext uri="{BB962C8B-B14F-4D97-AF65-F5344CB8AC3E}">
        <p14:creationId xmlns:p14="http://schemas.microsoft.com/office/powerpoint/2010/main" val="1119468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/>
              <a:t>Метод мозгового штурма</a:t>
            </a:r>
            <a:r>
              <a:rPr lang="ru-RU" dirty="0"/>
              <a:t> (мозговой штурм, мозговая атака, англ. </a:t>
            </a:r>
            <a:r>
              <a:rPr lang="ru-RU" i="1" dirty="0" err="1"/>
              <a:t>brainstorming</a:t>
            </a:r>
            <a:r>
              <a:rPr lang="ru-RU" dirty="0"/>
              <a:t>) — оперативный метод решения проблемы на основе стимулирования творческой активности, при котором участникам обсуждения предлагают высказывать как можно большее количество вариантов решения, в том числе самых фантастичных. Затем из общего числа высказанных идей отбирают наиболее удачные, которые могут быть использованы на практике.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0382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052736"/>
            <a:ext cx="8229600" cy="4525963"/>
          </a:xfrm>
        </p:spPr>
        <p:txBody>
          <a:bodyPr/>
          <a:lstStyle/>
          <a:p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</a:rPr>
              <a:t>На первый взгляд, метод предельно прост, так как содержит всего четыре шага: </a:t>
            </a:r>
            <a:r>
              <a:rPr lang="ru-RU" b="1" dirty="0">
                <a:latin typeface="Times New Roman"/>
                <a:ea typeface="Calibri"/>
              </a:rPr>
              <a:t/>
            </a:r>
            <a:br>
              <a:rPr lang="ru-RU" b="1" dirty="0">
                <a:latin typeface="Times New Roman"/>
                <a:ea typeface="Calibri"/>
              </a:rPr>
            </a:br>
            <a:r>
              <a:rPr lang="ru-RU" dirty="0">
                <a:latin typeface="Times New Roman"/>
                <a:ea typeface="Calibri"/>
              </a:rPr>
              <a:t/>
            </a:r>
            <a:br>
              <a:rPr lang="ru-RU" dirty="0">
                <a:latin typeface="Times New Roman"/>
                <a:ea typeface="Calibri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1. Постановка задачи. </a:t>
            </a:r>
            <a:r>
              <a:rPr lang="ru-RU" dirty="0">
                <a:latin typeface="Times New Roman"/>
                <a:ea typeface="Calibri"/>
              </a:rPr>
              <a:t/>
            </a:r>
            <a:br>
              <a:rPr lang="ru-RU" dirty="0">
                <a:latin typeface="Times New Roman"/>
                <a:ea typeface="Calibri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2. Выдвижение идей. </a:t>
            </a:r>
            <a:r>
              <a:rPr lang="ru-RU" dirty="0">
                <a:latin typeface="Times New Roman"/>
                <a:ea typeface="Calibri"/>
              </a:rPr>
              <a:t/>
            </a:r>
            <a:br>
              <a:rPr lang="ru-RU" dirty="0">
                <a:latin typeface="Times New Roman"/>
                <a:ea typeface="Calibri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3. Обсуждение идей. </a:t>
            </a:r>
            <a:r>
              <a:rPr lang="ru-RU" dirty="0">
                <a:latin typeface="Times New Roman"/>
                <a:ea typeface="Calibri"/>
              </a:rPr>
              <a:t/>
            </a:r>
            <a:br>
              <a:rPr lang="ru-RU" dirty="0">
                <a:latin typeface="Times New Roman"/>
                <a:ea typeface="Calibri"/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4. Принятие решения. </a:t>
            </a:r>
            <a:r>
              <a:rPr lang="ru-RU" dirty="0">
                <a:latin typeface="Times New Roman"/>
                <a:ea typeface="Calibri"/>
              </a:rPr>
              <a:t/>
            </a:r>
            <a:br>
              <a:rPr lang="ru-RU" dirty="0">
                <a:latin typeface="Times New Roman"/>
                <a:ea typeface="Calibri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1559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36501"/>
            <a:ext cx="8229600" cy="5721499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Достоинства метода мозгового штурма.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- Метод весьма прост, доступен и детям, и взрослым, эффективен, даже если участники не очень компетентны.</a:t>
            </a:r>
          </a:p>
          <a:p>
            <a:r>
              <a:rPr lang="ru-RU" dirty="0"/>
              <a:t>- Мозговой штурм можно использовать ежедневно для развития фантазии и воображения и для раскрепощения сознания детей. </a:t>
            </a:r>
            <a:endParaRPr lang="ru-RU" dirty="0"/>
          </a:p>
          <a:p>
            <a:r>
              <a:rPr lang="ru-RU" dirty="0" smtClean="0"/>
              <a:t>- </a:t>
            </a:r>
            <a:r>
              <a:rPr lang="ru-RU" dirty="0"/>
              <a:t>Можно показать, что у одной и той же задачи есть много разных решений и каждое правильно, но только для своих конкретных условий.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4795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- Можно научить детей не бояться высказывать свои мысли, снять страх перед критикой и страх ошибиться. </a:t>
            </a:r>
          </a:p>
          <a:p>
            <a:r>
              <a:rPr lang="ru-RU" dirty="0"/>
              <a:t> – Можно поднять статус робкого ребенка, сделать его более смелым и раскованным, если обращать общее внимание на его решения, пусть и слабые. </a:t>
            </a:r>
            <a:endParaRPr lang="ru-RU" dirty="0"/>
          </a:p>
          <a:p>
            <a:r>
              <a:rPr lang="ru-RU" dirty="0" smtClean="0"/>
              <a:t>- </a:t>
            </a:r>
            <a:r>
              <a:rPr lang="ru-RU" dirty="0"/>
              <a:t>Метод почти не требует от преподавателя предварительной подготовки к занятиям.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5961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Цели использования данного метода</a:t>
            </a:r>
            <a:r>
              <a:rPr lang="ru-RU" dirty="0"/>
              <a:t>: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- Научить детей генерировать идеи. При этом не надо требовать от детей, чтобы каждая их идея была правильной и рациональной. </a:t>
            </a:r>
            <a:br>
              <a:rPr lang="ru-RU" dirty="0"/>
            </a:br>
            <a:r>
              <a:rPr lang="ru-RU" dirty="0"/>
              <a:t>- Научить детей смело высказывать свои идеи "на людях". </a:t>
            </a:r>
            <a:br>
              <a:rPr lang="ru-RU" dirty="0"/>
            </a:br>
            <a:r>
              <a:rPr lang="ru-RU" dirty="0"/>
              <a:t>- Научить детей фантазировать. </a:t>
            </a:r>
            <a:br>
              <a:rPr lang="ru-RU" dirty="0"/>
            </a:br>
            <a:r>
              <a:rPr lang="ru-RU" dirty="0"/>
              <a:t>- Научить детей говорить по одному, слушать других детей не перебивая, уважать чужое мнение. </a:t>
            </a:r>
            <a:br>
              <a:rPr lang="ru-RU" dirty="0"/>
            </a:br>
            <a:r>
              <a:rPr lang="ru-RU" dirty="0"/>
              <a:t>- Поддержать робкого ребенка, похвалив его идею, даже если она и слабая.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25456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Методика проведения :</a:t>
            </a:r>
            <a:endParaRPr lang="ru-RU" dirty="0"/>
          </a:p>
          <a:p>
            <a:r>
              <a:rPr lang="ru-RU" dirty="0"/>
              <a:t>Перед проведением интерактивной технологии «мозговой штурм» воспитателю необходимо:</a:t>
            </a:r>
          </a:p>
          <a:p>
            <a:r>
              <a:rPr lang="ru-RU" dirty="0"/>
              <a:t> − </a:t>
            </a:r>
            <a:r>
              <a:rPr lang="ru-RU" dirty="0" smtClean="0"/>
              <a:t>собрать </a:t>
            </a:r>
            <a:r>
              <a:rPr lang="ru-RU" dirty="0"/>
              <a:t>информацию по теме обсуждения;</a:t>
            </a:r>
          </a:p>
          <a:p>
            <a:r>
              <a:rPr lang="ru-RU" dirty="0"/>
              <a:t> − </a:t>
            </a:r>
            <a:r>
              <a:rPr lang="ru-RU" dirty="0" smtClean="0"/>
              <a:t>разработать </a:t>
            </a:r>
            <a:r>
              <a:rPr lang="ru-RU" dirty="0"/>
              <a:t>цепочку вопросов к детям;</a:t>
            </a:r>
          </a:p>
          <a:p>
            <a:r>
              <a:rPr lang="ru-RU" dirty="0"/>
              <a:t> − </a:t>
            </a:r>
            <a:r>
              <a:rPr lang="ru-RU" dirty="0" smtClean="0"/>
              <a:t>подобрать </a:t>
            </a:r>
            <a:r>
              <a:rPr lang="ru-RU" dirty="0"/>
              <a:t>картинки;</a:t>
            </a:r>
          </a:p>
          <a:p>
            <a:r>
              <a:rPr lang="ru-RU" dirty="0"/>
              <a:t> </a:t>
            </a:r>
            <a:r>
              <a:rPr lang="ru-RU" dirty="0" smtClean="0"/>
              <a:t>−</a:t>
            </a:r>
            <a:r>
              <a:rPr lang="ru-RU" dirty="0"/>
              <a:t> </a:t>
            </a:r>
            <a:r>
              <a:rPr lang="ru-RU" dirty="0" smtClean="0"/>
              <a:t>продумать </a:t>
            </a:r>
            <a:r>
              <a:rPr lang="ru-RU" dirty="0"/>
              <a:t>варианты организации продуктивной деятельности;</a:t>
            </a:r>
          </a:p>
          <a:p>
            <a:r>
              <a:rPr lang="ru-RU" dirty="0"/>
              <a:t> − </a:t>
            </a:r>
            <a:r>
              <a:rPr lang="ru-RU" dirty="0" smtClean="0"/>
              <a:t>иметь </a:t>
            </a:r>
            <a:r>
              <a:rPr lang="ru-RU" dirty="0"/>
              <a:t>набор оригинальных решений обсуждаемой проблемы;</a:t>
            </a:r>
          </a:p>
          <a:p>
            <a:r>
              <a:rPr lang="ru-RU" dirty="0"/>
              <a:t> </a:t>
            </a:r>
            <a:r>
              <a:rPr lang="ru-RU" dirty="0" smtClean="0"/>
              <a:t>−быть </a:t>
            </a:r>
            <a:r>
              <a:rPr lang="ru-RU" dirty="0"/>
              <a:t>готовым к появлению непредвиденных педагогических ситуаций и уметь их решать.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9868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Мозговой штурм для детей старшей группы на тему: «ПДД»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539949"/>
            <a:ext cx="3394472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556792"/>
            <a:ext cx="3226839" cy="450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9229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</TotalTime>
  <Words>137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МОЗГОВОЙ  ШТУРМ – ОДИН ИЗ МЕТОДОВ ТЕХНОЛОГИЙ ТРИЗ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Мозговой штурм для детей старшей группы на тему: «ПДД»</vt:lpstr>
      <vt:lpstr>Мозговой штурм для детей на тему : «Финансовая грамотность»</vt:lpstr>
      <vt:lpstr>Мозговой штурм для детей «Опыты и эксперименты» </vt:lpstr>
      <vt:lpstr>Мозговой штурм для педагогов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МОЗГОВОЙ  ШТУРМ – ОДИН ИЗ МЕТОДОВ ТЕХНОЛОГИЙ ТРИЗ</dc:title>
  <dc:creator>User</dc:creator>
  <cp:lastModifiedBy>User</cp:lastModifiedBy>
  <cp:revision>4</cp:revision>
  <dcterms:created xsi:type="dcterms:W3CDTF">2021-05-11T13:56:11Z</dcterms:created>
  <dcterms:modified xsi:type="dcterms:W3CDTF">2021-05-11T14:35:09Z</dcterms:modified>
</cp:coreProperties>
</file>