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8" r:id="rId3"/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67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82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6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97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56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97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0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49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90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35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42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856E9-F65D-417B-B90C-5FEF6A98AD5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A83F8-5EC8-4DAE-B395-3EDD53D75A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518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8"/>
          <a:stretch/>
        </p:blipFill>
        <p:spPr>
          <a:xfrm>
            <a:off x="544945" y="914192"/>
            <a:ext cx="11483282" cy="535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567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66" y="462880"/>
            <a:ext cx="6009843" cy="42541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1345" y="1117600"/>
            <a:ext cx="3735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Он свободен, словно ветер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99127" y="5458691"/>
            <a:ext cx="64656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Что захочет – то захочет</a:t>
            </a:r>
            <a:r>
              <a:rPr lang="ru-RU" sz="2400" dirty="0" smtClean="0"/>
              <a:t>, </a:t>
            </a:r>
            <a:r>
              <a:rPr lang="ru-RU" i="1" dirty="0" smtClean="0"/>
              <a:t>(хватательные движения)</a:t>
            </a:r>
            <a:endParaRPr lang="ru-RU" i="1" dirty="0" smtClean="0"/>
          </a:p>
          <a:p>
            <a:r>
              <a:rPr lang="ru-RU" sz="2400" dirty="0" smtClean="0"/>
              <a:t>Что не хочет – не </a:t>
            </a:r>
            <a:r>
              <a:rPr lang="ru-RU" sz="2400" dirty="0" smtClean="0"/>
              <a:t>захочет </a:t>
            </a:r>
            <a:r>
              <a:rPr lang="ru-RU" i="1" dirty="0" smtClean="0"/>
              <a:t>(отталкивающие движения)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105891" y="2115127"/>
            <a:ext cx="2922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Полет птицы имитируют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56792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03636" y="1542473"/>
            <a:ext cx="1189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Он бежал,</a:t>
            </a:r>
          </a:p>
          <a:p>
            <a:r>
              <a:rPr lang="ru-RU" dirty="0" smtClean="0"/>
              <a:t>И вот ему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836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" y="694892"/>
            <a:ext cx="5456526" cy="54565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4909" y="1782618"/>
            <a:ext cx="2952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Скучно стало одному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185891" y="3001818"/>
            <a:ext cx="290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Кулаком подпереть голову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848588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b="6598"/>
          <a:stretch/>
        </p:blipFill>
        <p:spPr>
          <a:xfrm>
            <a:off x="6085824" y="2375912"/>
            <a:ext cx="1914525" cy="22330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146" y="758177"/>
            <a:ext cx="5097678" cy="50976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20873" y="758177"/>
            <a:ext cx="3381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Кто возьмет его за руку?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081818" y="1616364"/>
            <a:ext cx="2268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Пожимание плечами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33034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687" y="951494"/>
            <a:ext cx="5096698" cy="51027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83927" y="4128655"/>
            <a:ext cx="2823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Кто развеет сказкой скуку?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038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32218" y="5310909"/>
            <a:ext cx="2391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Слова некому сказать!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397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13236" y="1514764"/>
            <a:ext cx="219816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Захотел он есть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И спать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01620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45259" y="632979"/>
            <a:ext cx="3673254" cy="41237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25818" y="923636"/>
            <a:ext cx="2345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Захотел увидеть маму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843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53018" y="932873"/>
            <a:ext cx="4753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Захотел он даже гамму громко весело сыграть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6034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5782" y="1228436"/>
            <a:ext cx="575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Тут же мальчик мой знакомый повернул обратно к дому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484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218" y="889144"/>
            <a:ext cx="2720841" cy="44621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96727" y="1413164"/>
            <a:ext cx="42615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Некий мальчик, мой </a:t>
            </a:r>
            <a:r>
              <a:rPr lang="ru-RU" sz="2400" dirty="0" smtClean="0"/>
              <a:t>знакомый</a:t>
            </a:r>
          </a:p>
          <a:p>
            <a:r>
              <a:rPr lang="ru-RU" i="1" dirty="0" smtClean="0"/>
              <a:t>(дети шагают)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44158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4073" y="997527"/>
            <a:ext cx="2629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Все что раньше не хотел,</a:t>
            </a:r>
          </a:p>
          <a:p>
            <a:r>
              <a:rPr lang="ru-RU" dirty="0" err="1" smtClean="0"/>
              <a:t>Нехотелка</a:t>
            </a:r>
            <a:r>
              <a:rPr lang="ru-RU" dirty="0" smtClean="0"/>
              <a:t> захотел!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78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173" y="741795"/>
            <a:ext cx="4227378" cy="5326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4691" y="1025236"/>
            <a:ext cx="31090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Убежал вчера из </a:t>
            </a:r>
            <a:r>
              <a:rPr lang="ru-RU" sz="2400" dirty="0" smtClean="0"/>
              <a:t>дома</a:t>
            </a:r>
          </a:p>
          <a:p>
            <a:r>
              <a:rPr lang="ru-RU" i="1" dirty="0" smtClean="0"/>
              <a:t>(дети бегут)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44691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549" y="293689"/>
            <a:ext cx="2572008" cy="308640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777" y="21791"/>
            <a:ext cx="2094636" cy="18993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02037" y="1256145"/>
            <a:ext cx="539606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 </a:t>
            </a:r>
            <a:r>
              <a:rPr lang="ru-RU" sz="2400" dirty="0" smtClean="0"/>
              <a:t>хотел </a:t>
            </a:r>
            <a:r>
              <a:rPr lang="ru-RU" i="1" dirty="0" smtClean="0"/>
              <a:t>(машут головой)</a:t>
            </a:r>
            <a:r>
              <a:rPr lang="ru-RU" i="1" dirty="0" smtClean="0"/>
              <a:t> </a:t>
            </a:r>
            <a:r>
              <a:rPr lang="ru-RU" sz="2400" dirty="0" smtClean="0"/>
              <a:t>он </a:t>
            </a:r>
            <a:r>
              <a:rPr lang="ru-RU" dirty="0" smtClean="0"/>
              <a:t> </a:t>
            </a:r>
            <a:r>
              <a:rPr lang="ru-RU" sz="2400" dirty="0" smtClean="0"/>
              <a:t>умываться</a:t>
            </a:r>
          </a:p>
          <a:p>
            <a:r>
              <a:rPr lang="ru-RU" i="1" dirty="0" smtClean="0"/>
              <a:t>                                                    (имитируют умывание)</a:t>
            </a:r>
          </a:p>
          <a:p>
            <a:r>
              <a:rPr lang="ru-RU" sz="2400" dirty="0" smtClean="0"/>
              <a:t>Одеваться </a:t>
            </a:r>
            <a:r>
              <a:rPr lang="ru-RU" i="1" dirty="0" smtClean="0"/>
              <a:t>(имитируют одевание)</a:t>
            </a:r>
            <a:endParaRPr lang="ru-RU" i="1" dirty="0" smtClean="0"/>
          </a:p>
          <a:p>
            <a:r>
              <a:rPr lang="ru-RU" sz="2400" dirty="0" smtClean="0"/>
              <a:t>Убираться </a:t>
            </a:r>
            <a:r>
              <a:rPr lang="ru-RU" dirty="0" smtClean="0"/>
              <a:t>(имитируют уборку)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6635" y="2456474"/>
            <a:ext cx="2462997" cy="1847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7885" y="3505054"/>
            <a:ext cx="142875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53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77" y="194919"/>
            <a:ext cx="2913606" cy="34903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4450" y="473941"/>
            <a:ext cx="2562225" cy="1790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91055" y="665018"/>
            <a:ext cx="38377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 хотел он есть и </a:t>
            </a:r>
            <a:r>
              <a:rPr lang="ru-RU" sz="2400" dirty="0" smtClean="0"/>
              <a:t>пить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i="1" dirty="0" smtClean="0"/>
              <a:t>имитируется процесс еды и питья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906327" y="4119418"/>
            <a:ext cx="27444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 спасибо </a:t>
            </a:r>
            <a:r>
              <a:rPr lang="ru-RU" sz="2400" dirty="0" smtClean="0"/>
              <a:t>говорить</a:t>
            </a:r>
          </a:p>
          <a:p>
            <a:r>
              <a:rPr lang="ru-RU" i="1" dirty="0" smtClean="0"/>
              <a:t>кланяются</a:t>
            </a:r>
            <a:endParaRPr lang="ru-RU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550" y="4081894"/>
            <a:ext cx="2644632" cy="26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21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848" y="386106"/>
            <a:ext cx="3152776" cy="262731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64" y="468510"/>
            <a:ext cx="2124364" cy="25449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69639" y="735673"/>
            <a:ext cx="58065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 хотел на пианино гаммы нудные </a:t>
            </a:r>
            <a:r>
              <a:rPr lang="ru-RU" sz="2400" dirty="0" smtClean="0"/>
              <a:t>играть</a:t>
            </a:r>
          </a:p>
          <a:p>
            <a:r>
              <a:rPr lang="ru-RU" i="1" dirty="0" smtClean="0"/>
              <a:t>Имитируют игру на пианино</a:t>
            </a:r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735" y="3967739"/>
            <a:ext cx="1800225" cy="2543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62763" y="4719782"/>
            <a:ext cx="61468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 за ручку с мамой чинно час по улице </a:t>
            </a:r>
            <a:r>
              <a:rPr lang="ru-RU" sz="2400" dirty="0" smtClean="0"/>
              <a:t>гулять</a:t>
            </a:r>
          </a:p>
          <a:p>
            <a:r>
              <a:rPr lang="ru-RU" i="1" dirty="0" smtClean="0"/>
              <a:t>ходьба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0067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52" y="576061"/>
            <a:ext cx="2685283" cy="32168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0182" y="279256"/>
            <a:ext cx="2143125" cy="2143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04727" y="812800"/>
            <a:ext cx="3229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 хотел остаться дома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22853" y="3469762"/>
            <a:ext cx="5963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На слово «не хотел» машут головой</a:t>
            </a:r>
          </a:p>
          <a:p>
            <a:r>
              <a:rPr lang="ru-RU" i="1" dirty="0" smtClean="0"/>
              <a:t>На слова «остаться дома» присаживаются на корточки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93303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4836" y="1246909"/>
            <a:ext cx="3109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Убежал вчера из дома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038764" y="2881745"/>
            <a:ext cx="286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Имитируют бег на месте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72356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0582" y="1293091"/>
            <a:ext cx="3337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Он один на белом свете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-1" r="43986" b="8885"/>
          <a:stretch/>
        </p:blipFill>
        <p:spPr>
          <a:xfrm>
            <a:off x="6114473" y="592798"/>
            <a:ext cx="3140364" cy="53923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57745" y="2632364"/>
            <a:ext cx="2797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Разводят по кругу руками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411620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206</Words>
  <Application>Microsoft Office PowerPoint</Application>
  <PresentationFormat>Широкоэкранный</PresentationFormat>
  <Paragraphs>51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2023-01-31T10:32:43Z</dcterms:created>
  <dcterms:modified xsi:type="dcterms:W3CDTF">2023-01-31T15:02:33Z</dcterms:modified>
</cp:coreProperties>
</file>