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notesMasterIdLst>
    <p:notesMasterId r:id="rId6"/>
  </p:notesMasterIdLst>
  <p:sldIdLst>
    <p:sldId id="261" r:id="rId2"/>
    <p:sldId id="259" r:id="rId3"/>
    <p:sldId id="256" r:id="rId4"/>
    <p:sldId id="263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Николай Власов" initials="НВ" lastIdx="1" clrIdx="0">
    <p:extLst>
      <p:ext uri="{19B8F6BF-5375-455C-9EA6-DF929625EA0E}">
        <p15:presenceInfo xmlns:p15="http://schemas.microsoft.com/office/powerpoint/2012/main" userId="6c32690dfa480c4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66667" autoAdjust="0"/>
  </p:normalViewPr>
  <p:slideViewPr>
    <p:cSldViewPr snapToGrid="0">
      <p:cViewPr varScale="1">
        <p:scale>
          <a:sx n="61" d="100"/>
          <a:sy n="61" d="100"/>
        </p:scale>
        <p:origin x="72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7D3569-3E96-4CC4-A49B-71C63354DEEE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AC375-C6FE-4E31-A17D-A71D604FFD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58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accent1"/>
          </a:solidFill>
          <a:ln w="12700"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9980" y="882376"/>
            <a:ext cx="9966960" cy="2926080"/>
          </a:xfrm>
        </p:spPr>
        <p:txBody>
          <a:bodyPr anchor="b">
            <a:normAutofit/>
          </a:bodyPr>
          <a:lstStyle>
            <a:lvl1pPr algn="ctr">
              <a:lnSpc>
                <a:spcPct val="85000"/>
              </a:lnSpc>
              <a:defRPr sz="7200" b="1" cap="all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09530" y="3869634"/>
            <a:ext cx="8767860" cy="1388165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1978660" y="3733800"/>
            <a:ext cx="8229601" cy="0"/>
          </a:xfrm>
          <a:prstGeom prst="line">
            <a:avLst/>
          </a:prstGeom>
          <a:ln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50084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415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324100" cy="5410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762000"/>
            <a:ext cx="74295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8968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758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424" y="1173575"/>
            <a:ext cx="9966960" cy="2926080"/>
          </a:xfrm>
        </p:spPr>
        <p:txBody>
          <a:bodyPr anchor="b">
            <a:noAutofit/>
          </a:bodyPr>
          <a:lstStyle>
            <a:lvl1pPr algn="ctr">
              <a:lnSpc>
                <a:spcPct val="85000"/>
              </a:lnSpc>
              <a:defRPr sz="7200" b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09928" y="4154520"/>
            <a:ext cx="8769096" cy="136380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1981200" y="4020408"/>
            <a:ext cx="8229601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79178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0" y="2057399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7612" y="2057400"/>
            <a:ext cx="4754880" cy="40233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203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01511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3000" y="2721483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9173" y="1999032"/>
            <a:ext cx="4754880" cy="777240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9173" y="2719322"/>
            <a:ext cx="4754880" cy="33832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1086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320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344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52159" y="1097280"/>
            <a:ext cx="5212080" cy="46634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301752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02255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1097280"/>
            <a:ext cx="3931920" cy="1737360"/>
          </a:xfrm>
        </p:spPr>
        <p:txBody>
          <a:bodyPr anchor="b">
            <a:noAutofit/>
          </a:bodyPr>
          <a:lstStyle>
            <a:lvl1pPr>
              <a:lnSpc>
                <a:spcPct val="90000"/>
              </a:lnSpc>
              <a:defRPr sz="4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413248" y="1069847"/>
            <a:ext cx="6099048" cy="4800600"/>
          </a:xfrm>
        </p:spPr>
        <p:txBody>
          <a:bodyPr lIns="274320" tIns="182880" anchor="t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2834640"/>
            <a:ext cx="3931920" cy="288036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899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231140" y="243840"/>
            <a:ext cx="11724640" cy="6377939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609600"/>
            <a:ext cx="9875520" cy="1356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2057400"/>
            <a:ext cx="9872871" cy="4038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42996" y="6223828"/>
            <a:ext cx="23290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</a:defRPr>
            </a:lvl1pPr>
          </a:lstStyle>
          <a:p>
            <a:fld id="{FA6113E2-6D22-4D56-AA93-9B325AC68C5D}" type="datetimeFigureOut">
              <a:rPr lang="ru-RU" smtClean="0"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9148" y="6223828"/>
            <a:ext cx="47177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29530" y="6223828"/>
            <a:ext cx="17062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27E095D-CAB5-4871-965E-CDCE75C8E1D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225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182880" algn="l" defTabSz="914400" rtl="0" eaLnBrk="1" latinLnBrk="0" hangingPunct="1">
        <a:lnSpc>
          <a:spcPct val="90000"/>
        </a:lnSpc>
        <a:spcBef>
          <a:spcPts val="1400"/>
        </a:spcBef>
        <a:buClr>
          <a:schemeClr val="accent1"/>
        </a:buClr>
        <a:buSzPct val="80000"/>
        <a:buFont typeface="Corbel" pitchFamily="34" charset="0"/>
        <a:buChar char="•"/>
        <a:defRPr sz="22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SzPct val="80000"/>
        <a:buFont typeface="Corbel" pitchFamily="34" charset="0"/>
        <a:buChar char="•"/>
        <a:defRPr sz="1600" kern="1200">
          <a:solidFill>
            <a:schemeClr val="accent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37823" y="374291"/>
            <a:ext cx="6674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общеобразовательное</a:t>
            </a:r>
          </a:p>
          <a:p>
            <a:pPr algn="ctr" defTabSz="914400"/>
            <a:r>
              <a:rPr lang="ru-RU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учреждение детский сад №7 «Жемчужинка»</a:t>
            </a:r>
            <a:endParaRPr lang="ru-RU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5949" y="4572878"/>
            <a:ext cx="2981202" cy="77425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69493" y="5951093"/>
            <a:ext cx="1810669" cy="76816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95974" y="2618266"/>
            <a:ext cx="1041086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«Профилактика ОРВИ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дошкольного возраста»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0498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717" y="241213"/>
            <a:ext cx="11713780" cy="6377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4766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544" y="284278"/>
            <a:ext cx="11666484" cy="6372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316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8886" y="735444"/>
            <a:ext cx="8724132" cy="1603387"/>
          </a:xfrm>
          <a:prstGeom prst="rect">
            <a:avLst/>
          </a:prstGeom>
        </p:spPr>
      </p:pic>
      <p:pic>
        <p:nvPicPr>
          <p:cNvPr id="4" name="Рисунок 3" descr="3d Smiley New Free Stock Photo - Public Domain Pictures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583"/>
          <a:stretch/>
        </p:blipFill>
        <p:spPr>
          <a:xfrm>
            <a:off x="3582220" y="1839834"/>
            <a:ext cx="4584318" cy="454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7589618"/>
      </p:ext>
    </p:extLst>
  </p:cSld>
  <p:clrMapOvr>
    <a:masterClrMapping/>
  </p:clrMapOvr>
</p:sld>
</file>

<file path=ppt/theme/theme1.xml><?xml version="1.0" encoding="utf-8"?>
<a:theme xmlns:a="http://schemas.openxmlformats.org/drawingml/2006/main" name="Базис">
  <a:themeElements>
    <a:clrScheme name="Базис">
      <a:dk1>
        <a:srgbClr val="000000"/>
      </a:dk1>
      <a:lt1>
        <a:srgbClr val="FFFFFF"/>
      </a:lt1>
      <a:dk2>
        <a:srgbClr val="565349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7D447"/>
      </a:accent5>
      <a:accent6>
        <a:srgbClr val="818183"/>
      </a:accent6>
      <a:hlink>
        <a:srgbClr val="F59E00"/>
      </a:hlink>
      <a:folHlink>
        <a:srgbClr val="B2B2B2"/>
      </a:folHlink>
    </a:clrScheme>
    <a:fontScheme name="Базис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Базис">
      <a:fillStyleLst>
        <a:solidFill>
          <a:schemeClr val="phClr"/>
        </a:solidFill>
        <a:solidFill>
          <a:schemeClr val="phClr">
            <a:tint val="55000"/>
            <a:satMod val="13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  <a:satMod val="105000"/>
              </a:schemeClr>
            </a:gs>
            <a:gs pos="100000">
              <a:schemeClr val="phClr">
                <a:shade val="80000"/>
                <a:satMod val="12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5397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27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95000"/>
            <a:satMod val="140000"/>
          </a:schemeClr>
        </a:solidFill>
        <a:solidFill>
          <a:schemeClr val="phClr">
            <a:tint val="90000"/>
            <a:shade val="85000"/>
            <a:satMod val="160000"/>
            <a:lumMod val="11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sis" id="{5665723A-49BA-4B57-8411-A56F8F207965}" vid="{90E45F77-AEFC-46EF-A7C1-5B338C297B02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TM03457444[[fn=Базис]]</Template>
  <TotalTime>278</TotalTime>
  <Words>25</Words>
  <Application>Microsoft Office PowerPoint</Application>
  <PresentationFormat>Широкоэкранный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8" baseType="lpstr">
      <vt:lpstr>Calibri</vt:lpstr>
      <vt:lpstr>Corbel</vt:lpstr>
      <vt:lpstr>Times New Roman</vt:lpstr>
      <vt:lpstr>Базис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Холодные блюда в Московской Руси</dc:title>
  <dc:creator>Николай Власов</dc:creator>
  <cp:lastModifiedBy>Николай Власов</cp:lastModifiedBy>
  <cp:revision>15</cp:revision>
  <dcterms:created xsi:type="dcterms:W3CDTF">2022-11-26T14:42:00Z</dcterms:created>
  <dcterms:modified xsi:type="dcterms:W3CDTF">2023-01-30T23:34:21Z</dcterms:modified>
</cp:coreProperties>
</file>