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6" r:id="rId11"/>
    <p:sldId id="265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9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933F1-A47F-4959-B9F2-D80EBB3596CF}" type="datetimeFigureOut">
              <a:rPr lang="ru-RU" smtClean="0"/>
              <a:pPr/>
              <a:t>19.01.2016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81BAF-10DC-43B6-BEEF-EC108BE269D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44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81BAF-10DC-43B6-BEEF-EC108BE269D1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advClick="0" advTm="5000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80BFA-487A-4395-8CEC-5751F2461F78}" type="datetimeFigureOut">
              <a:rPr lang="ru-RU" smtClean="0"/>
              <a:pPr/>
              <a:t>19.01.2016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61F98-B6B1-445E-BAFA-A43F4A175E6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5000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Osennyaya_pora._Detskie_pesenki_-_Nastupila_osen_(get-tune.net)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gi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772400" cy="171451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ОСЕННЯЯ</a:t>
            </a:r>
            <a:r>
              <a:rPr lang="ru-RU" sz="6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ФАНТАЗИЯ</a:t>
            </a:r>
            <a:endParaRPr lang="ru-RU" sz="6000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786190"/>
            <a:ext cx="6400800" cy="292895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Выставка поделок из природного материала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1266" name="AutoShape 2" descr="http://fonegallery.narod.ru/golub/golub.files/golub6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8" name="AutoShape 4" descr="http://fonegallery.narod.ru/golub/golub.files/golub6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0" name="AutoShape 6" descr="http://fonegallery.narod.ru/orange/orange.files/orange69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857760"/>
            <a:ext cx="9144000" cy="2000240"/>
          </a:xfrm>
          <a:prstGeom prst="rect">
            <a:avLst/>
          </a:prstGeom>
          <a:noFill/>
        </p:spPr>
      </p:pic>
      <p:pic>
        <p:nvPicPr>
          <p:cNvPr id="12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1714465"/>
          </a:xfrm>
          <a:prstGeom prst="rect">
            <a:avLst/>
          </a:prstGeom>
          <a:noFill/>
        </p:spPr>
      </p:pic>
      <p:pic>
        <p:nvPicPr>
          <p:cNvPr id="9" name="Picture 6" descr="Изображение для плейкаста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0" y="0"/>
            <a:ext cx="2643174" cy="1428736"/>
          </a:xfrm>
          <a:prstGeom prst="rect">
            <a:avLst/>
          </a:prstGeom>
          <a:noFill/>
        </p:spPr>
      </p:pic>
      <p:pic>
        <p:nvPicPr>
          <p:cNvPr id="10" name="Osennyaya_pora._Detskie_pesenki_-_Nastupila_osen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2530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33806" y="-103634"/>
            <a:ext cx="2714644" cy="210387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85852" y="1"/>
            <a:ext cx="7643866" cy="307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Муниципальное  казенное дошкольное образовательное учреждение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86000" y="214291"/>
            <a:ext cx="55007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«Центр развития ребенка – детский сад № 22»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72264" y="5012035"/>
            <a:ext cx="228601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Подготовила 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6429386" y="5214950"/>
            <a:ext cx="271461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Цындрина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Наталья Андреевна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6429388" y="5429264"/>
            <a:ext cx="25717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воспитатель старшей группы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857620" y="6215082"/>
            <a:ext cx="17041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/>
              <a:t>село Левокумское</a:t>
            </a:r>
            <a:endParaRPr lang="ru-RU" sz="1400" dirty="0"/>
          </a:p>
        </p:txBody>
      </p:sp>
      <p:sp>
        <p:nvSpPr>
          <p:cNvPr id="24" name="Прямоугольник 23"/>
          <p:cNvSpPr/>
          <p:nvPr/>
        </p:nvSpPr>
        <p:spPr>
          <a:xfrm flipH="1">
            <a:off x="3929058" y="6429395"/>
            <a:ext cx="16430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2014 год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071670" y="428605"/>
            <a:ext cx="62865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Левокумского муниципального района Ставропольского края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F:\Фотографии\SDC157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785794"/>
            <a:ext cx="7072362" cy="5286412"/>
          </a:xfrm>
          <a:prstGeom prst="rect">
            <a:avLst/>
          </a:prstGeom>
          <a:noFill/>
        </p:spPr>
      </p:pic>
      <p:pic>
        <p:nvPicPr>
          <p:cNvPr id="13314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F:\Фотографии\SDC157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00042"/>
            <a:ext cx="7143800" cy="5286412"/>
          </a:xfrm>
          <a:prstGeom prst="rect">
            <a:avLst/>
          </a:prstGeom>
          <a:noFill/>
        </p:spPr>
      </p:pic>
      <p:pic>
        <p:nvPicPr>
          <p:cNvPr id="12290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57222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F:\Фотографии\SDC157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785794"/>
            <a:ext cx="7072362" cy="5643602"/>
          </a:xfrm>
          <a:prstGeom prst="rect">
            <a:avLst/>
          </a:prstGeom>
          <a:noFill/>
        </p:spPr>
      </p:pic>
      <p:pic>
        <p:nvPicPr>
          <p:cNvPr id="5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-642966"/>
            <a:ext cx="9286908" cy="7500966"/>
          </a:xfrm>
          <a:prstGeom prst="rect">
            <a:avLst/>
          </a:prstGeom>
          <a:noFill/>
        </p:spPr>
      </p:pic>
      <p:pic>
        <p:nvPicPr>
          <p:cNvPr id="7170" name="Picture 2" descr="F:\Фотографии\SDC15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290"/>
            <a:ext cx="7572428" cy="6072230"/>
          </a:xfrm>
          <a:prstGeom prst="rect">
            <a:avLst/>
          </a:prstGeom>
          <a:noFill/>
        </p:spPr>
      </p:pic>
      <p:pic>
        <p:nvPicPr>
          <p:cNvPr id="10242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-50009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 flipV="1">
            <a:off x="-1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фото\P10201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1000108"/>
            <a:ext cx="7143800" cy="4857784"/>
          </a:xfrm>
          <a:prstGeom prst="rect">
            <a:avLst/>
          </a:prstGeom>
          <a:noFill/>
        </p:spPr>
      </p:pic>
      <p:pic>
        <p:nvPicPr>
          <p:cNvPr id="9218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2050" name="Picture 2" descr="F:\Фотографии\DSCN10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5" y="642918"/>
            <a:ext cx="7072363" cy="5000660"/>
          </a:xfrm>
          <a:prstGeom prst="rect">
            <a:avLst/>
          </a:prstGeom>
          <a:noFill/>
        </p:spPr>
      </p:pic>
      <p:pic>
        <p:nvPicPr>
          <p:cNvPr id="5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-928718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3074" name="Picture 2" descr="F:\Фотографии\DSCN108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928670"/>
            <a:ext cx="6500858" cy="5000660"/>
          </a:xfrm>
          <a:prstGeom prst="rect">
            <a:avLst/>
          </a:prstGeom>
          <a:noFill/>
        </p:spPr>
      </p:pic>
      <p:pic>
        <p:nvPicPr>
          <p:cNvPr id="7170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-571528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4098" name="Picture 2" descr="F:\Фотографии\SDC157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57166"/>
            <a:ext cx="7715304" cy="5572164"/>
          </a:xfrm>
          <a:prstGeom prst="rect">
            <a:avLst/>
          </a:prstGeom>
          <a:noFill/>
        </p:spPr>
      </p:pic>
      <p:pic>
        <p:nvPicPr>
          <p:cNvPr id="6146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14346" y="-714404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144000" cy="7715280"/>
          </a:xfrm>
          <a:prstGeom prst="rect">
            <a:avLst/>
          </a:prstGeom>
          <a:noFill/>
        </p:spPr>
      </p:pic>
      <p:pic>
        <p:nvPicPr>
          <p:cNvPr id="5122" name="Picture 2" descr="F:\Фотографии\SDC15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571480"/>
            <a:ext cx="5929354" cy="5643602"/>
          </a:xfrm>
          <a:prstGeom prst="rect">
            <a:avLst/>
          </a:prstGeom>
          <a:noFill/>
        </p:spPr>
      </p:pic>
      <p:pic>
        <p:nvPicPr>
          <p:cNvPr id="2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-50009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6146" name="Picture 2" descr="F:\Фотографии\SDC157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428604"/>
            <a:ext cx="5786478" cy="5500726"/>
          </a:xfrm>
          <a:prstGeom prst="rect">
            <a:avLst/>
          </a:prstGeom>
          <a:noFill/>
        </p:spPr>
      </p:pic>
      <p:pic>
        <p:nvPicPr>
          <p:cNvPr id="4098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928718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0"/>
            <a:ext cx="3943350" cy="3448051"/>
          </a:xfrm>
          <a:prstGeom prst="rect">
            <a:avLst/>
          </a:prstGeom>
          <a:noFill/>
        </p:spPr>
      </p:pic>
      <p:pic>
        <p:nvPicPr>
          <p:cNvPr id="5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85728"/>
            <a:ext cx="3943350" cy="3448051"/>
          </a:xfrm>
          <a:prstGeom prst="rect">
            <a:avLst/>
          </a:prstGeom>
          <a:noFill/>
        </p:spPr>
      </p:pic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714348" y="2000240"/>
            <a:ext cx="7715304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Осень - прекрасная пора для творчества. Ведь столько разнообразного материала даёт нам она для развития творческих способностей детей. Ребята могут фантазировать не только в детском саду, но и дома вместе с родителями. Для этого необходима тесная взаимосвязь с семьями детей. Родители обращаются к нам за помощью, советом. консультацией - и мы всегда с радость готовы им помочь. По обоюдному желанию в нашей группе каждый год проходит выставка детских работ (совместное творчество - дети и взрослые) из природного материала "Осенняя фантазия", в которой могут проявить свои творческие способности педагоги, дети и родители. Вот и в этом году нашим фантазиям нет границ.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500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7170" name="Picture 2" descr="F:\Фотографии\SDC157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428604"/>
            <a:ext cx="6929486" cy="5357850"/>
          </a:xfrm>
          <a:prstGeom prst="rect">
            <a:avLst/>
          </a:prstGeom>
          <a:noFill/>
        </p:spPr>
      </p:pic>
      <p:pic>
        <p:nvPicPr>
          <p:cNvPr id="3074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-714404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8" name="Picture 9" descr="F:\Фотографии\SDC15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71480"/>
            <a:ext cx="6929486" cy="5000660"/>
          </a:xfrm>
          <a:prstGeom prst="rect">
            <a:avLst/>
          </a:prstGeom>
          <a:noFill/>
        </p:spPr>
      </p:pic>
      <p:pic>
        <p:nvPicPr>
          <p:cNvPr id="9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928718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9" name="Рисунок 8" descr="1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http://img0.liveinternet.ru/images/attach/c/2/83/27/83027742_03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5357818" y="3929066"/>
            <a:ext cx="3071834" cy="234789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lnyshko.ru/images/big/ef23ba0c315fe171d109286206109f3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57280"/>
            <a:ext cx="9144000" cy="7715280"/>
          </a:xfrm>
          <a:prstGeom prst="rect">
            <a:avLst/>
          </a:prstGeom>
          <a:noFill/>
        </p:spPr>
      </p:pic>
      <p:pic>
        <p:nvPicPr>
          <p:cNvPr id="15362" name="Picture 2" descr="F:\Фотографии\SDC157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428604"/>
            <a:ext cx="7000924" cy="5572164"/>
          </a:xfrm>
          <a:prstGeom prst="rect">
            <a:avLst/>
          </a:prstGeom>
          <a:noFill/>
        </p:spPr>
      </p:pic>
      <p:pic>
        <p:nvPicPr>
          <p:cNvPr id="20482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-785842"/>
            <a:ext cx="3943350" cy="258130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0090"/>
            <a:ext cx="9501158" cy="7358090"/>
          </a:xfrm>
          <a:prstGeom prst="rect">
            <a:avLst/>
          </a:prstGeom>
          <a:noFill/>
        </p:spPr>
      </p:pic>
      <p:pic>
        <p:nvPicPr>
          <p:cNvPr id="16386" name="Picture 2" descr="F:\Фотографии\SDC157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500042"/>
            <a:ext cx="6858048" cy="5500726"/>
          </a:xfrm>
          <a:prstGeom prst="rect">
            <a:avLst/>
          </a:prstGeom>
          <a:noFill/>
        </p:spPr>
      </p:pic>
      <p:pic>
        <p:nvPicPr>
          <p:cNvPr id="19458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-428652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F:\Фотографии\SDC157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214422"/>
            <a:ext cx="7072362" cy="4714908"/>
          </a:xfrm>
          <a:prstGeom prst="rect">
            <a:avLst/>
          </a:prstGeom>
          <a:noFill/>
        </p:spPr>
      </p:pic>
      <p:pic>
        <p:nvPicPr>
          <p:cNvPr id="18434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428660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 descr="http://fonegallery.narod.ru/golub/golub.files/golub6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8" name="AutoShape 4" descr="http://fonegallery.narod.ru/golub/golub.files/golub62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70" name="AutoShape 6" descr="http://fonegallery.narod.ru/orange/orange.files/orange69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4" name="Picture 2" descr="F:\Фотографии\SDC157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214422"/>
            <a:ext cx="6715172" cy="4929222"/>
          </a:xfrm>
          <a:prstGeom prst="rect">
            <a:avLst/>
          </a:prstGeom>
          <a:noFill/>
        </p:spPr>
      </p:pic>
      <p:pic>
        <p:nvPicPr>
          <p:cNvPr id="17410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Фотографии\SDC157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928670"/>
            <a:ext cx="6858048" cy="5357850"/>
          </a:xfrm>
          <a:prstGeom prst="rect">
            <a:avLst/>
          </a:prstGeom>
          <a:noFill/>
        </p:spPr>
      </p:pic>
      <p:pic>
        <p:nvPicPr>
          <p:cNvPr id="16386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Фотографии\SDC157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857232"/>
            <a:ext cx="7215238" cy="4857784"/>
          </a:xfrm>
          <a:prstGeom prst="rect">
            <a:avLst/>
          </a:prstGeom>
          <a:noFill/>
        </p:spPr>
      </p:pic>
      <p:pic>
        <p:nvPicPr>
          <p:cNvPr id="15362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http://veselble-kartinki.narod.ru/fon_dv_72listzvzol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F:\Фотографии\SDC157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357166"/>
            <a:ext cx="5643602" cy="5786478"/>
          </a:xfrm>
          <a:prstGeom prst="rect">
            <a:avLst/>
          </a:prstGeom>
          <a:noFill/>
        </p:spPr>
      </p:pic>
      <p:pic>
        <p:nvPicPr>
          <p:cNvPr id="14338" name="Picture 2" descr="http://g2.at.ua/63575809_b524430c1acb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285784" y="0"/>
            <a:ext cx="3943350" cy="344805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1769</TotalTime>
  <Words>158</Words>
  <Application>Microsoft Office PowerPoint</Application>
  <PresentationFormat>Экран (4:3)</PresentationFormat>
  <Paragraphs>12</Paragraphs>
  <Slides>23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ОСЕННЯЯ ФАНТАЗИЯ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ОСЕННИЕ ФАНТАЗИИ</dc:title>
  <dc:creator>Админ</dc:creator>
  <cp:lastModifiedBy>Sony</cp:lastModifiedBy>
  <cp:revision>50</cp:revision>
  <dcterms:created xsi:type="dcterms:W3CDTF">2014-12-17T16:53:32Z</dcterms:created>
  <dcterms:modified xsi:type="dcterms:W3CDTF">2016-01-19T19:39:08Z</dcterms:modified>
</cp:coreProperties>
</file>