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notesMasterIdLst>
    <p:notesMasterId r:id="rId7"/>
  </p:notesMasterIdLst>
  <p:sldIdLst>
    <p:sldId id="261" r:id="rId2"/>
    <p:sldId id="259" r:id="rId3"/>
    <p:sldId id="256" r:id="rId4"/>
    <p:sldId id="262" r:id="rId5"/>
    <p:sldId id="263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Николай Власов" initials="НВ" lastIdx="1" clrIdx="0">
    <p:extLst>
      <p:ext uri="{19B8F6BF-5375-455C-9EA6-DF929625EA0E}">
        <p15:presenceInfo xmlns:p15="http://schemas.microsoft.com/office/powerpoint/2012/main" userId="6c32690dfa480c4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66667" autoAdjust="0"/>
  </p:normalViewPr>
  <p:slideViewPr>
    <p:cSldViewPr snapToGrid="0">
      <p:cViewPr varScale="1">
        <p:scale>
          <a:sx n="61" d="100"/>
          <a:sy n="61" d="100"/>
        </p:scale>
        <p:origin x="72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7D3569-3E96-4CC4-A49B-71C63354DEEE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3AC375-C6FE-4E31-A17D-A71D604FFD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58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13E2-6D22-4D56-AA93-9B325AC68C5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095D-CAB5-4871-965E-CDCE75C8E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389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13E2-6D22-4D56-AA93-9B325AC68C5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095D-CAB5-4871-965E-CDCE75C8E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142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13E2-6D22-4D56-AA93-9B325AC68C5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095D-CAB5-4871-965E-CDCE75C8E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010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13E2-6D22-4D56-AA93-9B325AC68C5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095D-CAB5-4871-965E-CDCE75C8E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144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13E2-6D22-4D56-AA93-9B325AC68C5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095D-CAB5-4871-965E-CDCE75C8E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014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13E2-6D22-4D56-AA93-9B325AC68C5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095D-CAB5-4871-965E-CDCE75C8E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703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13E2-6D22-4D56-AA93-9B325AC68C5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095D-CAB5-4871-965E-CDCE75C8E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760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13E2-6D22-4D56-AA93-9B325AC68C5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095D-CAB5-4871-965E-CDCE75C8E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420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13E2-6D22-4D56-AA93-9B325AC68C5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095D-CAB5-4871-965E-CDCE75C8E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758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13E2-6D22-4D56-AA93-9B325AC68C5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095D-CAB5-4871-965E-CDCE75C8E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719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13E2-6D22-4D56-AA93-9B325AC68C5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095D-CAB5-4871-965E-CDCE75C8E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697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113E2-6D22-4D56-AA93-9B325AC68C5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E095D-CAB5-4871-965E-CDCE75C8E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00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498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476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31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66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5896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Холодные блюда в Московской Руси</dc:title>
  <dc:creator>Николай Власов</dc:creator>
  <cp:lastModifiedBy>Николай Власов</cp:lastModifiedBy>
  <cp:revision>9</cp:revision>
  <dcterms:created xsi:type="dcterms:W3CDTF">2022-11-26T14:42:00Z</dcterms:created>
  <dcterms:modified xsi:type="dcterms:W3CDTF">2023-01-30T23:06:43Z</dcterms:modified>
</cp:coreProperties>
</file>