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123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N326COanIy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youtu.be/fZeNR-Mu_h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youtu.be/sDc9mNK3Jf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936103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980728"/>
            <a:ext cx="8352928" cy="4658072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Раздел: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здорового образа жизни.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на воздухе.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r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Осознавать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важность физической деятельности, получить общее понятие о здоровье.</a:t>
            </a:r>
          </a:p>
        </p:txBody>
      </p:sp>
    </p:spTree>
    <p:extLst>
      <p:ext uri="{BB962C8B-B14F-4D97-AF65-F5344CB8AC3E}">
        <p14:creationId xmlns:p14="http://schemas.microsoft.com/office/powerpoint/2010/main" val="178591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Разминка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568952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www.youtube.com/watch?v=N326COanIyc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Проходим по ссылке и выполняем зарядку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284984"/>
            <a:ext cx="2394043" cy="3212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688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активность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8208912" cy="5790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1412776"/>
            <a:ext cx="70567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Двигательная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 – это естественная потребность в движении, которая включает в себя сумму движений, выполняемых человеком в процессе его жизнедеятельности.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организации двигательной активности: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храна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укрепление здоровья, совершенствование функций организма ребёнка и его полноценное физическое развитие.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25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19" y="1052737"/>
            <a:ext cx="2349565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59" y="908720"/>
            <a:ext cx="2688088" cy="1977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5" y="2274838"/>
            <a:ext cx="765095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-удовлетворить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естественную потребность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движении;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-научиться самостоятельной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двигательной активности в условиях малой площади;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-сделать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самостоятельное активное движение интересным 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доступным.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17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youtu.be/fZeNR-Mu_hg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Пройдите по ссылке и поиграйте в предложенные игры всей семьей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005064"/>
            <a:ext cx="3236979" cy="2427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622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youtu.be/sDc9mNK3Jf0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Зайка серенький сидит и ушами шевелит.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ребята, умеете прыгать, как зайки? Давайте поиграем и потанцуем...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717032"/>
            <a:ext cx="2309983" cy="268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544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154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Физическая культура</vt:lpstr>
      <vt:lpstr>Разминка</vt:lpstr>
      <vt:lpstr>Двигательная активность</vt:lpstr>
      <vt:lpstr>Необходимо:</vt:lpstr>
      <vt:lpstr>Подвижные игры</vt:lpstr>
      <vt:lpstr>Рефлексия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Физическая культура</dc:title>
  <dc:creator>Гость</dc:creator>
  <cp:lastModifiedBy>Admin</cp:lastModifiedBy>
  <cp:revision>4</cp:revision>
  <dcterms:created xsi:type="dcterms:W3CDTF">2020-04-15T12:38:57Z</dcterms:created>
  <dcterms:modified xsi:type="dcterms:W3CDTF">2023-01-31T15:58:00Z</dcterms:modified>
</cp:coreProperties>
</file>