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atherineasquithgallery.com/uploads/posts/2021-02/1612564289_8-p-yarko-zelenii-fon-abstraktsiya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76200"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0" y="114300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ОПЫТА </a:t>
            </a: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</a:p>
          <a:p>
            <a:pPr algn="ctr">
              <a:defRPr/>
            </a:pP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«РАЗВИТИЕ   ЛЮБОЗНАТЕЛЬНОСТИ МЛАДШИХ ДОШКОЛЬНИКОВ ЧЕРЕЗ ОПЫТНИЧЕСКУЮ ДЕЯТЕЛЬНОСТЬ – ЗАЛОГ БУДУЩЕГО УСПЕШНОГО ОБУЧЕНИЯ ДЕТЕЙ В ШКОЛЕ»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владелец\Desktop\Новая папка (2)\Screenshot_20220319-185049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владелец\Desktop\Новая папка (2)\Screenshot_20220319-185055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владелец\Desktop\Новая папка (2)\Screenshot_20220319-185055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владелец\Desktop\Новая папка (2)\Screenshot_20220319-185059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владелец\Desktop\Новая папка (2)\Screenshot_20220319-185059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владелец\Desktop\Новая папка (2)\Screenshot_20220319-185107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елец\Desktop\почта семинары\33 сад\Screenshot_20221024-193242_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7" y="-4067"/>
            <a:ext cx="9138583" cy="6862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владелец\Desktop\Новая папка (2)\Screenshot_20220319-185029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9777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ладелец\Desktop\Новая папка (2)\Screenshot_20220319-185035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ладелец\Desktop\Новая папка (2)\Screenshot_20220319-185035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ладелец\Desktop\Новая папка (2)\Screenshot_20220319-185040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ладелец\Desktop\Новая папка (2)\Screenshot_20220319-185040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ладелец\Desktop\Новая папка (2)\Screenshot_20220319-185044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владелец\Desktop\Новая папка (2)\Screenshot_20220319-185044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владелец\Desktop\Новая папка (2)\Screenshot_20220319-185049_Offi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21</Words>
  <PresentationFormat>Экран (4:3)</PresentationFormat>
  <Paragraphs>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5</cp:revision>
  <dcterms:created xsi:type="dcterms:W3CDTF">2022-03-19T15:59:26Z</dcterms:created>
  <dcterms:modified xsi:type="dcterms:W3CDTF">2023-01-31T17:34:02Z</dcterms:modified>
</cp:coreProperties>
</file>