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6" d="100"/>
          <a:sy n="36" d="100"/>
        </p:scale>
        <p:origin x="1234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youtu.be/xmSU-X6e3-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08111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Физическая культура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196752"/>
            <a:ext cx="8928992" cy="4442048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взаимодействие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упражнений с использованием мяча </a:t>
            </a:r>
            <a:endPara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урока</a:t>
            </a:r>
            <a:r>
              <a:rPr lang="ru-RU" b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объединять свои творческие способности и идеи с другими для создания новых элементов, которые могут быть переданы в разных ситуациях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1766" y="4653136"/>
            <a:ext cx="2656483" cy="199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302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Разминка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youtu.be/xmSU-X6e3-s</a:t>
            </a:r>
            <a:endParaRPr lang="ru-RU" dirty="0" smtClean="0"/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 все упражнения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49080"/>
            <a:ext cx="3574963" cy="238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336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с мячом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620688"/>
            <a:ext cx="8784976" cy="58326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1. Катаем мяч в руках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</a:t>
            </a:r>
            <a:r>
              <a:rPr lang="ru-RU" dirty="0"/>
              <a:t> </a:t>
            </a:r>
            <a:r>
              <a:rPr lang="ru-RU" dirty="0" smtClean="0"/>
              <a:t>Мяч </a:t>
            </a:r>
            <a:r>
              <a:rPr lang="ru-RU" dirty="0"/>
              <a:t>в прямых руках, перекладываем его из одной руки в другую.</a:t>
            </a:r>
          </a:p>
          <a:p>
            <a:pPr marL="0" indent="0">
              <a:buNone/>
            </a:pPr>
            <a:r>
              <a:rPr lang="ru-RU" dirty="0"/>
              <a:t>3</a:t>
            </a:r>
            <a:r>
              <a:rPr lang="ru-RU" dirty="0" smtClean="0"/>
              <a:t>.</a:t>
            </a:r>
            <a:r>
              <a:rPr lang="ru-RU" dirty="0"/>
              <a:t> Качаем мяч на вытянутой руке (правой и левой).</a:t>
            </a:r>
          </a:p>
          <a:p>
            <a:pPr marL="0" indent="0">
              <a:buNone/>
            </a:pPr>
            <a:r>
              <a:rPr lang="ru-RU" dirty="0"/>
              <a:t>4</a:t>
            </a:r>
            <a:r>
              <a:rPr lang="ru-RU" dirty="0" smtClean="0"/>
              <a:t>.</a:t>
            </a:r>
            <a:r>
              <a:rPr lang="ru-RU" dirty="0"/>
              <a:t> Подбросить мяч одной рукой и поймать его после удара об пол той же рукой.</a:t>
            </a:r>
          </a:p>
          <a:p>
            <a:pPr marL="0" indent="0">
              <a:buNone/>
            </a:pPr>
            <a:r>
              <a:rPr lang="ru-RU" dirty="0"/>
              <a:t>5</a:t>
            </a:r>
            <a:r>
              <a:rPr lang="ru-RU" dirty="0" smtClean="0"/>
              <a:t>.</a:t>
            </a:r>
            <a:r>
              <a:rPr lang="ru-RU" dirty="0"/>
              <a:t> Подбросить слегка мяч на одной руке, поймать (правой и левой).</a:t>
            </a:r>
          </a:p>
          <a:p>
            <a:pPr marL="0" indent="0">
              <a:buNone/>
            </a:pPr>
            <a:r>
              <a:rPr lang="ru-RU" dirty="0"/>
              <a:t>6</a:t>
            </a:r>
            <a:r>
              <a:rPr lang="ru-RU" dirty="0" smtClean="0"/>
              <a:t>.</a:t>
            </a:r>
            <a:r>
              <a:rPr lang="ru-RU" dirty="0"/>
              <a:t> Подбросить мяч вверх, поймать двумя руками (то же с хлопком или двумя хлопками).</a:t>
            </a:r>
          </a:p>
          <a:p>
            <a:pPr marL="0" indent="0">
              <a:buNone/>
            </a:pPr>
            <a:r>
              <a:rPr lang="ru-RU" dirty="0"/>
              <a:t>7</a:t>
            </a:r>
            <a:r>
              <a:rPr lang="ru-RU" dirty="0" smtClean="0"/>
              <a:t>.</a:t>
            </a:r>
            <a:r>
              <a:rPr lang="ru-RU" dirty="0"/>
              <a:t> Подбросить мяч вверх, поймать его одной рукой.</a:t>
            </a:r>
          </a:p>
          <a:p>
            <a:pPr marL="0" indent="0">
              <a:buNone/>
            </a:pPr>
            <a:r>
              <a:rPr lang="ru-RU" dirty="0"/>
              <a:t>8</a:t>
            </a:r>
            <a:r>
              <a:rPr lang="ru-RU" dirty="0" smtClean="0"/>
              <a:t>.</a:t>
            </a:r>
            <a:r>
              <a:rPr lang="ru-RU" dirty="0"/>
              <a:t> Подбросить мяч вверх, после отскока его от пола хлопнуть над мячом и поймать его.</a:t>
            </a:r>
          </a:p>
          <a:p>
            <a:pPr marL="0" indent="0">
              <a:buNone/>
            </a:pPr>
            <a:r>
              <a:rPr lang="ru-RU" dirty="0"/>
              <a:t>9</a:t>
            </a:r>
            <a:r>
              <a:rPr lang="ru-RU" dirty="0" smtClean="0"/>
              <a:t>.</a:t>
            </a:r>
            <a:r>
              <a:rPr lang="ru-RU" dirty="0"/>
              <a:t> Подбросить мяч вверх, после отскока его от пола хлопнуть над ним, затем под ним и поймать мяч.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661248"/>
            <a:ext cx="989856" cy="989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790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с мячом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836712"/>
            <a:ext cx="8435280" cy="5289451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10.Подбросить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мяч вверх и поймать его после</a:t>
            </a:r>
          </a:p>
          <a:p>
            <a:pPr marL="0" indent="0"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хлопка за спиной,</a:t>
            </a:r>
          </a:p>
          <a:p>
            <a:pPr marL="0" indent="0"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хлопка справа (слева),</a:t>
            </a:r>
          </a:p>
          <a:p>
            <a:pPr marL="0" indent="0"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удара об пол,</a:t>
            </a:r>
          </a:p>
          <a:p>
            <a:pPr marL="0" indent="0"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удара об пол, повернувшись вокруг себя (на 360 градусов),</a:t>
            </a:r>
          </a:p>
          <a:p>
            <a:pPr marL="0" indent="0">
              <a:buNone/>
            </a:pP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 хлопка по коленям</a:t>
            </a: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Приседание с одновременным ударом мяча об пол. Встать и поймать мяч.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12.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Присесть, одновременно бросая мяч вверх, поймать его, находясь в приседе.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13.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Сидя бросить мяч вверх. Вскочить и поймать его.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14.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Мяч у груди. Поднять колено, одновременно опустить мяч, отбивая его коленом, поймать.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Мах прямой ногой вперёд, мяч бросить сбоку под ногу, поймать.</a:t>
            </a:r>
          </a:p>
          <a:p>
            <a:pPr marL="0" indent="0">
              <a:buNone/>
            </a:pPr>
            <a:r>
              <a:rPr lang="ru-RU" sz="5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16.</a:t>
            </a:r>
            <a:r>
              <a:rPr lang="ru-RU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Круги мячом вокруг туловища в горизонтальной плоскости (переложить мяч спереди в левую руку, а сзади в правую).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48680"/>
            <a:ext cx="1526704" cy="1526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952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Упражнения с мячом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692696"/>
            <a:ext cx="8856984" cy="583264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17.</a:t>
            </a:r>
            <a:r>
              <a:rPr lang="ru-RU" dirty="0"/>
              <a:t> Катаем мяч, лежащий на полу, ногой.</a:t>
            </a:r>
          </a:p>
          <a:p>
            <a:pPr marL="0" indent="0">
              <a:buNone/>
            </a:pPr>
            <a:r>
              <a:rPr lang="ru-RU" dirty="0" smtClean="0"/>
              <a:t>18.</a:t>
            </a:r>
            <a:r>
              <a:rPr lang="ru-RU" dirty="0"/>
              <a:t> Ведение мяча вокруг себя поочерёдно правой и левой рукой, поворачиваясь вслед за мячом, не сдвигая </a:t>
            </a:r>
            <a:r>
              <a:rPr lang="ru-RU" dirty="0" smtClean="0"/>
              <a:t>ног.</a:t>
            </a:r>
          </a:p>
          <a:p>
            <a:pPr marL="0" indent="0">
              <a:buNone/>
            </a:pPr>
            <a:r>
              <a:rPr lang="ru-RU" dirty="0" smtClean="0"/>
              <a:t>19. Подбросить мяч вверх, отбить тыльной стороной ладони, поймать.</a:t>
            </a:r>
          </a:p>
          <a:p>
            <a:pPr marL="0" indent="0">
              <a:buNone/>
            </a:pPr>
            <a:r>
              <a:rPr lang="ru-RU" dirty="0" smtClean="0"/>
              <a:t>20.</a:t>
            </a:r>
            <a:r>
              <a:rPr lang="ru-RU" dirty="0"/>
              <a:t> Прыжки ноги врозь, ноги </a:t>
            </a:r>
            <a:r>
              <a:rPr lang="ru-RU" dirty="0" err="1"/>
              <a:t>скрёстно</a:t>
            </a:r>
            <a:r>
              <a:rPr lang="ru-RU" dirty="0"/>
              <a:t>, с ведением мяча на месте.</a:t>
            </a:r>
          </a:p>
          <a:p>
            <a:pPr marL="0" indent="0">
              <a:buNone/>
            </a:pPr>
            <a:r>
              <a:rPr lang="ru-RU" dirty="0" smtClean="0"/>
              <a:t>21.</a:t>
            </a:r>
            <a:r>
              <a:rPr lang="ru-RU" dirty="0"/>
              <a:t> Стоя ноги врозь – руки в стороны, положить мяч на ладонь правой (левой) руки и перебросить его над головой из правой (левой) руки в левую (правую) руку.</a:t>
            </a:r>
          </a:p>
          <a:p>
            <a:pPr marL="0" indent="0">
              <a:buNone/>
            </a:pPr>
            <a:r>
              <a:rPr lang="ru-RU" dirty="0" smtClean="0"/>
              <a:t>22.</a:t>
            </a:r>
            <a:r>
              <a:rPr lang="ru-RU" dirty="0"/>
              <a:t> «Пружинка»: слегка присесть, ударяя мячом об пол у правой и левой ноги.</a:t>
            </a:r>
          </a:p>
          <a:p>
            <a:pPr marL="0" indent="0">
              <a:buNone/>
            </a:pPr>
            <a:r>
              <a:rPr lang="ru-RU" dirty="0" smtClean="0"/>
              <a:t>23.</a:t>
            </a:r>
            <a:r>
              <a:rPr lang="ru-RU" dirty="0"/>
              <a:t> Держа в обеих руках по мячу, подбрасывать вверх и ловить оба мяча двумя руками одновременно, затем поочерёдно: подбрасывать и ловить только правой, затем только левой рукой.</a:t>
            </a:r>
          </a:p>
          <a:p>
            <a:pPr marL="0" indent="0">
              <a:buNone/>
            </a:pPr>
            <a:r>
              <a:rPr lang="ru-RU" dirty="0" smtClean="0"/>
              <a:t>24.</a:t>
            </a:r>
            <a:r>
              <a:rPr lang="ru-RU" dirty="0"/>
              <a:t> Одновременно отбивать два мяча от пола правой и левой рукой. Почти все эти упражнения можно делать с мячами меньшего размера (d – 11–12 см), с мячиками для большого тенниса (d – 6 см), с каучуковыми маленькими мячиками (d – 4 см).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5584625"/>
            <a:ext cx="1584176" cy="1248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617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Подумай: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снаряжения нужны в игре? 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Футбол-…….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Баскетбол-……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Хоккей на траве - …….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Волейбол - ……</a:t>
            </a:r>
          </a:p>
          <a:p>
            <a:pPr marL="514350" indent="-514350">
              <a:buAutoNum type="arabicPeriod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теннис - …..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293096"/>
            <a:ext cx="3427859" cy="228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930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581</Words>
  <Application>Microsoft Office PowerPoint</Application>
  <PresentationFormat>Экран (4:3)</PresentationFormat>
  <Paragraphs>47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Физическая культура</vt:lpstr>
      <vt:lpstr>Разминка</vt:lpstr>
      <vt:lpstr>Упражнения с мячом</vt:lpstr>
      <vt:lpstr>Упражнения с мячом</vt:lpstr>
      <vt:lpstr>Упражнения с мячом</vt:lpstr>
      <vt:lpstr>Подумай: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культура</dc:title>
  <dc:creator>Гость</dc:creator>
  <cp:lastModifiedBy>Admin</cp:lastModifiedBy>
  <cp:revision>8</cp:revision>
  <dcterms:created xsi:type="dcterms:W3CDTF">2020-04-11T14:50:24Z</dcterms:created>
  <dcterms:modified xsi:type="dcterms:W3CDTF">2023-01-31T17:15:33Z</dcterms:modified>
</cp:coreProperties>
</file>