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69" r:id="rId4"/>
    <p:sldId id="268" r:id="rId5"/>
    <p:sldId id="267" r:id="rId6"/>
    <p:sldId id="266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6" d="100"/>
          <a:sy n="36" d="100"/>
        </p:scale>
        <p:origin x="89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236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948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505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46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56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631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0676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540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632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82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82104-A10B-4CE1-9D7F-F167EFC4A590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B9499-E79B-472E-82A8-DE6A244C15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89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pLT1ZiVBaK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2z15aGpuC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JD-pvrla_U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IQfHC5te26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7hc4ON0jCh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806" y="0"/>
            <a:ext cx="12335934" cy="6938963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94182" y="489527"/>
            <a:ext cx="5745018" cy="72043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Физическая культура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108364" y="1930401"/>
            <a:ext cx="1049603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Раздел: </a:t>
            </a:r>
            <a:r>
              <a:rPr lang="ru-RU" sz="3200" dirty="0" smtClean="0"/>
              <a:t>Активный </a:t>
            </a:r>
            <a:r>
              <a:rPr lang="ru-RU" sz="3200" dirty="0"/>
              <a:t>образ жизни через лёгкую атлетику</a:t>
            </a:r>
            <a:endParaRPr lang="ru-RU" sz="3200" dirty="0" smtClean="0"/>
          </a:p>
          <a:p>
            <a:r>
              <a:rPr lang="ru-RU" sz="3200" b="1" dirty="0" smtClean="0"/>
              <a:t>Тема: </a:t>
            </a:r>
            <a:r>
              <a:rPr lang="ru-RU" sz="3200" dirty="0" smtClean="0"/>
              <a:t>Оздоровительный </a:t>
            </a:r>
            <a:r>
              <a:rPr lang="ru-RU" sz="3200" dirty="0"/>
              <a:t>бег </a:t>
            </a:r>
            <a:endParaRPr lang="ru-RU" sz="3200" dirty="0" smtClean="0"/>
          </a:p>
          <a:p>
            <a:r>
              <a:rPr lang="ru-RU" sz="3200" b="1" smtClean="0"/>
              <a:t>Цели</a:t>
            </a:r>
            <a:r>
              <a:rPr lang="ru-RU" sz="3200" b="1" smtClean="0"/>
              <a:t>:</a:t>
            </a:r>
            <a:r>
              <a:rPr lang="ru-RU" sz="3200" smtClean="0"/>
              <a:t> </a:t>
            </a:r>
            <a:r>
              <a:rPr lang="ru-RU" sz="3200" dirty="0"/>
              <a:t>определять потенциальную опасность и риски в различных контекстах </a:t>
            </a:r>
            <a:r>
              <a:rPr lang="ru-RU" sz="3200" dirty="0" smtClean="0"/>
              <a:t>физических </a:t>
            </a:r>
            <a:r>
              <a:rPr lang="ru-RU" sz="3200" dirty="0"/>
              <a:t>упражнений, направленных на укрепление здоровья</a:t>
            </a:r>
          </a:p>
        </p:txBody>
      </p:sp>
    </p:spTree>
    <p:extLst>
      <p:ext uri="{BB962C8B-B14F-4D97-AF65-F5344CB8AC3E}">
        <p14:creationId xmlns:p14="http://schemas.microsoft.com/office/powerpoint/2010/main" val="224306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692728"/>
            <a:ext cx="9144000" cy="86821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Разминка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45673" y="1782618"/>
            <a:ext cx="938275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rId3"/>
              </a:rPr>
              <a:t>https://youtu.be/pLT1ZiVBaK0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Пройдите по ссылке, выполните разминку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7715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738909"/>
            <a:ext cx="9144000" cy="979055"/>
          </a:xfrm>
        </p:spPr>
        <p:txBody>
          <a:bodyPr/>
          <a:lstStyle/>
          <a:p>
            <a:r>
              <a:rPr lang="ru-RU" b="1" dirty="0"/>
              <a:t>ОЗДОРОВИТЕЛЬНЫЙ БЕГ, ПОЧЕМУ ОН НЕОБХОДИМ, </a:t>
            </a:r>
            <a:endParaRPr lang="ru-RU" b="1" dirty="0" smtClean="0"/>
          </a:p>
          <a:p>
            <a:r>
              <a:rPr lang="ru-RU" b="1" dirty="0" smtClean="0"/>
              <a:t>ЧТО </a:t>
            </a:r>
            <a:r>
              <a:rPr lang="ru-RU" b="1" dirty="0"/>
              <a:t>НУЖНО ЗНАТЬ ДЛЯ НАЧАЛА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847273" y="2013527"/>
            <a:ext cx="66980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/>
              </a:rPr>
              <a:t>https://youtu.be/Z2z15aGpuCM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Ознакомьтесь с материалом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1522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544946"/>
            <a:ext cx="9144000" cy="134851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Оздоровительный бег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754909" y="2105891"/>
            <a:ext cx="69851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rId3"/>
              </a:rPr>
              <a:t>https://youtu.be/JD-pvrla_U4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Ознакомьтесь с материалом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64582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06400"/>
            <a:ext cx="9144000" cy="1043709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Польза бега для здоровья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47273" y="1856509"/>
            <a:ext cx="92759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hlinkClick r:id="rId3"/>
              </a:rPr>
              <a:t>https://youtu.be/IQfHC5te26g</a:t>
            </a:r>
            <a:endParaRPr lang="ru-RU" sz="3200" dirty="0" smtClean="0"/>
          </a:p>
          <a:p>
            <a:endParaRPr lang="ru-RU" sz="3200" dirty="0"/>
          </a:p>
          <a:p>
            <a:r>
              <a:rPr lang="ru-RU" sz="3200" dirty="0" smtClean="0"/>
              <a:t>Ознакомьтесь с материалом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9362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738910"/>
            <a:ext cx="9144000" cy="618835"/>
          </a:xfrm>
        </p:spPr>
        <p:txBody>
          <a:bodyPr/>
          <a:lstStyle/>
          <a:p>
            <a:r>
              <a:rPr lang="ru-RU" sz="3200" b="1" dirty="0"/>
              <a:t>Как правильно бегать и худеть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433927"/>
            <a:ext cx="911230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/>
              </a:rPr>
              <a:t>https://youtu.be/7hc4ON0jCh4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Пройди по ссылке, ознакомьтесь с материалом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7852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92</Words>
  <Application>Microsoft Office PowerPoint</Application>
  <PresentationFormat>Широкоэкранный</PresentationFormat>
  <Paragraphs>25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2021-04-06T10:36:37Z</dcterms:created>
  <dcterms:modified xsi:type="dcterms:W3CDTF">2023-01-31T17:25:35Z</dcterms:modified>
</cp:coreProperties>
</file>