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2052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ладелец\Downloads\Screenshot_20230119-21035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елец\Desktop\Новая папка (2)\Screenshot_20220221-17212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елец\Desktop\Новая папка (2)\Screenshot_20220221-17212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ладелец\Desktop\Новая папка (2)\Screenshot_20220221-17212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владелец\Desktop\Новая папка (2)\Screenshot_20220221-17213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ладелец\Downloads\Screenshot_20230119-2104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513" y="0"/>
            <a:ext cx="9163513" cy="6843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ладелец\Desktop\Новая папка (2)\Screenshot_20220221-17213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Новая папка (2)\Screenshot_20220221-172102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Desktop\Новая папка (2)\Screenshot_20220221-172107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елец\Desktop\Новая папка (2)\Screenshot_20220221-172107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елец\Desktop\Новая папка (2)\Screenshot_20220221-172112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esktop\Новая папка (2)\Screenshot_20220221-172112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елец\Desktop\Новая папка (2)\Screenshot_20220221-17211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елец\Desktop\Новая папка (2)\Screenshot_20220221-17211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елец\Desktop\Новая папка (2)\Screenshot_20220221-17212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3</cp:revision>
  <dcterms:created xsi:type="dcterms:W3CDTF">2022-02-21T14:29:15Z</dcterms:created>
  <dcterms:modified xsi:type="dcterms:W3CDTF">2023-01-31T16:25:44Z</dcterms:modified>
</cp:coreProperties>
</file>