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2" r:id="rId2"/>
    <p:sldId id="283" r:id="rId3"/>
    <p:sldId id="257" r:id="rId4"/>
    <p:sldId id="258" r:id="rId5"/>
    <p:sldId id="259" r:id="rId6"/>
    <p:sldId id="261" r:id="rId7"/>
    <p:sldId id="266" r:id="rId8"/>
    <p:sldId id="280" r:id="rId9"/>
    <p:sldId id="264" r:id="rId10"/>
    <p:sldId id="269" r:id="rId11"/>
    <p:sldId id="281" r:id="rId12"/>
    <p:sldId id="270" r:id="rId13"/>
    <p:sldId id="272" r:id="rId14"/>
    <p:sldId id="273" r:id="rId15"/>
    <p:sldId id="274" r:id="rId16"/>
    <p:sldId id="275" r:id="rId17"/>
    <p:sldId id="276" r:id="rId18"/>
    <p:sldId id="279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79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219456" y="146304"/>
            <a:ext cx="11753088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18979" y="381001"/>
            <a:ext cx="109728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844800" y="2819400"/>
            <a:ext cx="8746979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7416800" y="6509004"/>
            <a:ext cx="4003040" cy="274320"/>
          </a:xfrm>
        </p:spPr>
        <p:txBody>
          <a:bodyPr vert="horz" rtlCol="0"/>
          <a:lstStyle>
            <a:extLst/>
          </a:lstStyle>
          <a:p>
            <a:fld id="{9C37C19C-DC6A-424C-A3CC-D7656B256ADA}" type="datetimeFigureOut">
              <a:rPr lang="ru-RU" smtClean="0"/>
              <a:pPr/>
              <a:t>22.02.2022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11518603" y="6509004"/>
            <a:ext cx="619051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2DC564E-33A0-4225-8E9B-E9AAF0C624C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2133600" y="6509004"/>
            <a:ext cx="5209952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37C19C-DC6A-424C-A3CC-D7656B256ADA}" type="datetimeFigureOut">
              <a:rPr lang="ru-RU" smtClean="0"/>
              <a:pPr/>
              <a:t>22.02.2022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DC564E-33A0-4225-8E9B-E9AAF0C624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37C19C-DC6A-424C-A3CC-D7656B256ADA}" type="datetimeFigureOut">
              <a:rPr lang="ru-RU" smtClean="0"/>
              <a:pPr/>
              <a:t>22.02.2022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DC564E-33A0-4225-8E9B-E9AAF0C624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784523" y="1424588"/>
            <a:ext cx="10668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37C19C-DC6A-424C-A3CC-D7656B256ADA}" type="datetimeFigureOut">
              <a:rPr lang="ru-RU" smtClean="0"/>
              <a:pPr/>
              <a:t>22.02.2022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DC564E-33A0-4225-8E9B-E9AAF0C624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333504" y="3267456"/>
            <a:ext cx="987552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168" y="498230"/>
            <a:ext cx="103632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3287713"/>
            <a:ext cx="103632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7416800" y="6513670"/>
            <a:ext cx="4003040" cy="274320"/>
          </a:xfrm>
        </p:spPr>
        <p:txBody>
          <a:bodyPr vert="horz" rtlCol="0"/>
          <a:lstStyle>
            <a:extLst/>
          </a:lstStyle>
          <a:p>
            <a:fld id="{9C37C19C-DC6A-424C-A3CC-D7656B256ADA}" type="datetimeFigureOut">
              <a:rPr lang="ru-RU" smtClean="0"/>
              <a:pPr/>
              <a:t>22.02.2022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11518603" y="6513670"/>
            <a:ext cx="619051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2DC564E-33A0-4225-8E9B-E9AAF0C624C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2133600" y="6513670"/>
            <a:ext cx="5209952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45920"/>
            <a:ext cx="53848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45920"/>
            <a:ext cx="53848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37C19C-DC6A-424C-A3CC-D7656B256ADA}" type="datetimeFigureOut">
              <a:rPr lang="ru-RU" smtClean="0"/>
              <a:pPr/>
              <a:t>22.02.2022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1521440" y="6514568"/>
            <a:ext cx="619051" cy="274320"/>
          </a:xfrm>
        </p:spPr>
        <p:txBody>
          <a:bodyPr/>
          <a:lstStyle>
            <a:extLst/>
          </a:lstStyle>
          <a:p>
            <a:fld id="{F2DC564E-33A0-4225-8E9B-E9AAF0C624C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784523" y="1424588"/>
            <a:ext cx="10668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822325" y="2165216"/>
            <a:ext cx="499872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400800" y="2165216"/>
            <a:ext cx="499872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51948"/>
            <a:ext cx="109728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193368" y="1535113"/>
            <a:ext cx="5389033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9600" y="2362201"/>
            <a:ext cx="5386917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362201"/>
            <a:ext cx="5389033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37C19C-DC6A-424C-A3CC-D7656B256ADA}" type="datetimeFigureOut">
              <a:rPr lang="ru-RU" smtClean="0"/>
              <a:pPr/>
              <a:t>22.02.2022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11521440" y="6514568"/>
            <a:ext cx="619051" cy="274320"/>
          </a:xfrm>
        </p:spPr>
        <p:txBody>
          <a:bodyPr/>
          <a:lstStyle>
            <a:extLst/>
          </a:lstStyle>
          <a:p>
            <a:fld id="{F2DC564E-33A0-4225-8E9B-E9AAF0C624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53218"/>
            <a:ext cx="109728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37C19C-DC6A-424C-A3CC-D7656B256ADA}" type="datetimeFigureOut">
              <a:rPr lang="ru-RU" smtClean="0"/>
              <a:pPr/>
              <a:t>22.02.2022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DC564E-33A0-4225-8E9B-E9AAF0C624C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784523" y="1424588"/>
            <a:ext cx="10668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37C19C-DC6A-424C-A3CC-D7656B256ADA}" type="datetimeFigureOut">
              <a:rPr lang="ru-RU" smtClean="0"/>
              <a:pPr/>
              <a:t>22.02.2022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DC564E-33A0-4225-8E9B-E9AAF0C624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6743403" y="1057656"/>
            <a:ext cx="499872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17515" y="304800"/>
            <a:ext cx="524256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617515" y="1107560"/>
            <a:ext cx="524256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04800" y="2209800"/>
            <a:ext cx="11555275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7416800" y="6513670"/>
            <a:ext cx="4003040" cy="274320"/>
          </a:xfrm>
        </p:spPr>
        <p:txBody>
          <a:bodyPr vert="horz" rtlCol="0"/>
          <a:lstStyle>
            <a:extLst/>
          </a:lstStyle>
          <a:p>
            <a:fld id="{9C37C19C-DC6A-424C-A3CC-D7656B256ADA}" type="datetimeFigureOut">
              <a:rPr lang="ru-RU" smtClean="0"/>
              <a:pPr/>
              <a:t>22.02.2022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11518603" y="6513670"/>
            <a:ext cx="619051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2DC564E-33A0-4225-8E9B-E9AAF0C624C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2133600" y="6513670"/>
            <a:ext cx="5209952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53924" y="4724400"/>
            <a:ext cx="73152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053924" y="5388937"/>
            <a:ext cx="73152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406400" y="249864"/>
            <a:ext cx="113792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7416800" y="6509004"/>
            <a:ext cx="4003040" cy="274320"/>
          </a:xfrm>
        </p:spPr>
        <p:txBody>
          <a:bodyPr vert="horz" rtlCol="0"/>
          <a:lstStyle>
            <a:extLst/>
          </a:lstStyle>
          <a:p>
            <a:fld id="{9C37C19C-DC6A-424C-A3CC-D7656B256ADA}" type="datetimeFigureOut">
              <a:rPr lang="ru-RU" smtClean="0"/>
              <a:pPr/>
              <a:t>22.02.2022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11518603" y="6509004"/>
            <a:ext cx="619051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2DC564E-33A0-4225-8E9B-E9AAF0C624C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2133600" y="6509004"/>
            <a:ext cx="5209952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219456" y="147085"/>
            <a:ext cx="11747795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727200" y="6400800"/>
            <a:ext cx="5616352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7416800" y="6400800"/>
            <a:ext cx="400304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9C37C19C-DC6A-424C-A3CC-D7656B256ADA}" type="datetimeFigureOut">
              <a:rPr lang="ru-RU" smtClean="0"/>
              <a:pPr/>
              <a:t>22.02.2022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1518603" y="6514568"/>
            <a:ext cx="619051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F2DC564E-33A0-4225-8E9B-E9AAF0C624C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53536"/>
            <a:ext cx="109728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09600" y="1646237"/>
            <a:ext cx="109728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8979" y="381001"/>
            <a:ext cx="10972800" cy="1363393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В каких словах допущена ошибка?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9152" y="2819399"/>
            <a:ext cx="11352628" cy="3792415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/>
              <a:t>а) </a:t>
            </a:r>
            <a:r>
              <a:rPr lang="ru-RU" sz="6000" dirty="0" err="1" smtClean="0"/>
              <a:t>жолтый</a:t>
            </a:r>
            <a:r>
              <a:rPr lang="ru-RU" sz="6000" dirty="0" smtClean="0"/>
              <a:t>; </a:t>
            </a:r>
            <a:r>
              <a:rPr lang="ru-RU" sz="6000" dirty="0" err="1" smtClean="0"/>
              <a:t>д</a:t>
            </a:r>
            <a:r>
              <a:rPr lang="ru-RU" sz="6000" dirty="0" smtClean="0"/>
              <a:t>) жокей</a:t>
            </a:r>
          </a:p>
          <a:p>
            <a:pPr algn="ctr"/>
            <a:r>
              <a:rPr lang="ru-RU" sz="6000" dirty="0" smtClean="0"/>
              <a:t>б) </a:t>
            </a:r>
            <a:r>
              <a:rPr lang="ru-RU" sz="6000" dirty="0" err="1" smtClean="0"/>
              <a:t>решотка</a:t>
            </a:r>
            <a:r>
              <a:rPr lang="ru-RU" sz="6000" dirty="0" smtClean="0"/>
              <a:t> е) шорох</a:t>
            </a:r>
          </a:p>
          <a:p>
            <a:pPr algn="ctr"/>
            <a:r>
              <a:rPr lang="ru-RU" sz="6000" dirty="0" smtClean="0"/>
              <a:t>в) чёрный ж) крыжовник</a:t>
            </a:r>
          </a:p>
          <a:p>
            <a:pPr algn="ctr"/>
            <a:r>
              <a:rPr lang="ru-RU" sz="6000" dirty="0" smtClean="0"/>
              <a:t>г) </a:t>
            </a:r>
            <a:r>
              <a:rPr lang="ru-RU" sz="6000" dirty="0" err="1" smtClean="0"/>
              <a:t>жёнглёр</a:t>
            </a:r>
            <a:r>
              <a:rPr lang="ru-RU" sz="6000" dirty="0" smtClean="0"/>
              <a:t> </a:t>
            </a:r>
            <a:r>
              <a:rPr lang="ru-RU" sz="6000" dirty="0" err="1" smtClean="0"/>
              <a:t>з</a:t>
            </a:r>
            <a:r>
              <a:rPr lang="ru-RU" sz="6000" dirty="0" smtClean="0"/>
              <a:t>) </a:t>
            </a:r>
            <a:r>
              <a:rPr lang="ru-RU" sz="6000" dirty="0" err="1" smtClean="0"/>
              <a:t>шопот</a:t>
            </a:r>
            <a:endParaRPr lang="ru-RU" sz="6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6064" y="0"/>
            <a:ext cx="9163707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8585840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4400" i="1" dirty="0" smtClean="0"/>
              <a:t>В существительных на –ЦИЯ</a:t>
            </a:r>
            <a:endParaRPr lang="ru-RU" sz="4400" dirty="0" smtClean="0"/>
          </a:p>
          <a:p>
            <a:pPr algn="ctr">
              <a:buNone/>
            </a:pPr>
            <a:r>
              <a:rPr lang="ru-RU" sz="4400" i="1" dirty="0" smtClean="0"/>
              <a:t>Мы </a:t>
            </a:r>
            <a:r>
              <a:rPr lang="ru-RU" sz="4400" i="1" dirty="0" smtClean="0"/>
              <a:t>всегда напишем –ИЯ.</a:t>
            </a:r>
            <a:endParaRPr lang="ru-RU" sz="4400" dirty="0" smtClean="0"/>
          </a:p>
          <a:p>
            <a:pPr algn="ctr">
              <a:buNone/>
            </a:pPr>
            <a:r>
              <a:rPr lang="ru-RU" sz="4400" i="1" dirty="0" smtClean="0"/>
              <a:t>И под корнем, посмотри,</a:t>
            </a:r>
            <a:endParaRPr lang="ru-RU" sz="4400" dirty="0" smtClean="0"/>
          </a:p>
          <a:p>
            <a:pPr algn="ctr">
              <a:buNone/>
            </a:pPr>
            <a:r>
              <a:rPr lang="ru-RU" sz="4400" i="1" dirty="0" smtClean="0"/>
              <a:t>Тоже пишем букву И.</a:t>
            </a:r>
            <a:endParaRPr lang="ru-RU" sz="4400" dirty="0" smtClean="0"/>
          </a:p>
          <a:p>
            <a:pPr algn="ctr">
              <a:buNone/>
            </a:pPr>
            <a:r>
              <a:rPr lang="ru-RU" sz="4400" i="1" dirty="0" smtClean="0"/>
              <a:t>А в концовке –ЦЫН,_ЦЫЙ, -ЦЫ</a:t>
            </a:r>
            <a:endParaRPr lang="ru-RU" sz="4400" dirty="0" smtClean="0"/>
          </a:p>
          <a:p>
            <a:pPr algn="ctr">
              <a:buNone/>
            </a:pPr>
            <a:r>
              <a:rPr lang="ru-RU" sz="4400" i="1" dirty="0" smtClean="0"/>
              <a:t>Пишем только букву Ы!</a:t>
            </a:r>
            <a:endParaRPr lang="ru-RU" sz="44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20024" y="0"/>
            <a:ext cx="9163708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1959865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90388" y="0"/>
            <a:ext cx="9194104" cy="688074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6501454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40494" y="0"/>
            <a:ext cx="9163708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3954290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65337" y="14748"/>
            <a:ext cx="9144000" cy="684325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0637615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64603" y="0"/>
            <a:ext cx="9163708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979404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03124" y="0"/>
            <a:ext cx="9188232" cy="687635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5330801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7966" y="0"/>
            <a:ext cx="9163707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2794730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6000" dirty="0" smtClean="0"/>
              <a:t>а) </a:t>
            </a:r>
            <a:r>
              <a:rPr lang="ru-RU" sz="6000" dirty="0" err="1" smtClean="0"/>
              <a:t>ж</a:t>
            </a:r>
            <a:r>
              <a:rPr lang="ru-RU" sz="6000" dirty="0" err="1" smtClean="0">
                <a:solidFill>
                  <a:srgbClr val="FF0000"/>
                </a:solidFill>
              </a:rPr>
              <a:t>Ё</a:t>
            </a:r>
            <a:r>
              <a:rPr lang="ru-RU" sz="6000" dirty="0" err="1" smtClean="0"/>
              <a:t>лтый</a:t>
            </a:r>
            <a:r>
              <a:rPr lang="ru-RU" sz="6000" dirty="0" smtClean="0"/>
              <a:t>; </a:t>
            </a:r>
            <a:r>
              <a:rPr lang="ru-RU" sz="6000" dirty="0" err="1" smtClean="0"/>
              <a:t>д</a:t>
            </a:r>
            <a:r>
              <a:rPr lang="ru-RU" sz="6000" dirty="0" smtClean="0"/>
              <a:t>) жокей</a:t>
            </a:r>
          </a:p>
          <a:p>
            <a:pPr algn="ctr">
              <a:buNone/>
            </a:pPr>
            <a:r>
              <a:rPr lang="ru-RU" sz="6000" dirty="0" smtClean="0"/>
              <a:t>б) </a:t>
            </a:r>
            <a:r>
              <a:rPr lang="ru-RU" sz="6000" dirty="0" err="1" smtClean="0"/>
              <a:t>реш</a:t>
            </a:r>
            <a:r>
              <a:rPr lang="ru-RU" sz="6000" dirty="0" err="1" smtClean="0">
                <a:solidFill>
                  <a:srgbClr val="FF0000"/>
                </a:solidFill>
              </a:rPr>
              <a:t>Ё</a:t>
            </a:r>
            <a:r>
              <a:rPr lang="ru-RU" sz="6000" dirty="0" err="1" smtClean="0"/>
              <a:t>тка</a:t>
            </a:r>
            <a:r>
              <a:rPr lang="ru-RU" sz="6000" dirty="0" smtClean="0"/>
              <a:t> </a:t>
            </a:r>
            <a:r>
              <a:rPr lang="ru-RU" sz="6000" dirty="0" smtClean="0"/>
              <a:t>е) шорох</a:t>
            </a:r>
          </a:p>
          <a:p>
            <a:pPr algn="ctr">
              <a:buNone/>
            </a:pPr>
            <a:r>
              <a:rPr lang="ru-RU" sz="6000" dirty="0" smtClean="0"/>
              <a:t>в) чёрный ж) крыжовник</a:t>
            </a:r>
          </a:p>
          <a:p>
            <a:pPr algn="ctr">
              <a:buNone/>
            </a:pPr>
            <a:r>
              <a:rPr lang="ru-RU" sz="6000" dirty="0" smtClean="0"/>
              <a:t>г) </a:t>
            </a:r>
            <a:r>
              <a:rPr lang="ru-RU" sz="6000" dirty="0" err="1" smtClean="0"/>
              <a:t>ж</a:t>
            </a:r>
            <a:r>
              <a:rPr lang="ru-RU" sz="6000" dirty="0" err="1" smtClean="0">
                <a:solidFill>
                  <a:srgbClr val="FF0000"/>
                </a:solidFill>
              </a:rPr>
              <a:t>О</a:t>
            </a:r>
            <a:r>
              <a:rPr lang="ru-RU" sz="6000" dirty="0" err="1" smtClean="0"/>
              <a:t>нглёр</a:t>
            </a:r>
            <a:r>
              <a:rPr lang="ru-RU" sz="6000" dirty="0" smtClean="0"/>
              <a:t> </a:t>
            </a:r>
            <a:r>
              <a:rPr lang="ru-RU" sz="6000" dirty="0" err="1" smtClean="0"/>
              <a:t>з</a:t>
            </a:r>
            <a:r>
              <a:rPr lang="ru-RU" sz="6000" dirty="0" smtClean="0"/>
              <a:t>) </a:t>
            </a:r>
            <a:r>
              <a:rPr lang="ru-RU" sz="6000" dirty="0" err="1" smtClean="0"/>
              <a:t>ш</a:t>
            </a:r>
            <a:r>
              <a:rPr lang="ru-RU" sz="6000" dirty="0" err="1" smtClean="0">
                <a:solidFill>
                  <a:srgbClr val="FF0000"/>
                </a:solidFill>
              </a:rPr>
              <a:t>Ё</a:t>
            </a:r>
            <a:r>
              <a:rPr lang="ru-RU" sz="6000" dirty="0" err="1" smtClean="0"/>
              <a:t>пот</a:t>
            </a:r>
            <a:endParaRPr lang="ru-RU" sz="6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600" y="253218"/>
            <a:ext cx="10972800" cy="6288259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sz="6600" dirty="0" smtClean="0"/>
              <a:t>Улиц</a:t>
            </a:r>
            <a:r>
              <a:rPr lang="ru-RU" sz="6600" dirty="0" smtClean="0"/>
              <a:t>…</a:t>
            </a:r>
          </a:p>
          <a:p>
            <a:pPr algn="ctr">
              <a:buNone/>
            </a:pPr>
            <a:r>
              <a:rPr lang="ru-RU" sz="6600" dirty="0" smtClean="0"/>
              <a:t>Цариц…</a:t>
            </a:r>
            <a:r>
              <a:rPr lang="ru-RU" sz="6600" dirty="0" smtClean="0"/>
              <a:t/>
            </a:r>
            <a:br>
              <a:rPr lang="ru-RU" sz="6600" dirty="0" smtClean="0"/>
            </a:br>
            <a:r>
              <a:rPr lang="ru-RU" sz="6600" dirty="0" smtClean="0"/>
              <a:t>Ц…</a:t>
            </a:r>
            <a:r>
              <a:rPr lang="ru-RU" sz="6600" dirty="0" err="1" smtClean="0"/>
              <a:t>рк</a:t>
            </a:r>
            <a:r>
              <a:rPr lang="ru-RU" sz="6600" dirty="0" smtClean="0"/>
              <a:t/>
            </a:r>
            <a:br>
              <a:rPr lang="ru-RU" sz="6600" dirty="0" smtClean="0"/>
            </a:br>
            <a:r>
              <a:rPr lang="ru-RU" sz="6600" dirty="0" smtClean="0"/>
              <a:t>Ц…</a:t>
            </a:r>
            <a:r>
              <a:rPr lang="ru-RU" sz="6600" dirty="0" err="1" smtClean="0"/>
              <a:t>ркуль</a:t>
            </a:r>
            <a:endParaRPr lang="ru-RU" sz="6600" dirty="0" smtClean="0"/>
          </a:p>
          <a:p>
            <a:pPr algn="ctr">
              <a:buNone/>
            </a:pPr>
            <a:r>
              <a:rPr lang="ru-RU" sz="6600" dirty="0" err="1" smtClean="0"/>
              <a:t>Акац</a:t>
            </a:r>
            <a:r>
              <a:rPr lang="ru-RU" sz="6600" dirty="0" smtClean="0"/>
              <a:t>…я</a:t>
            </a:r>
          </a:p>
          <a:p>
            <a:pPr algn="ctr">
              <a:buNone/>
            </a:pPr>
            <a:r>
              <a:rPr lang="ru-RU" sz="6600" dirty="0" err="1" smtClean="0"/>
              <a:t>Полиц</a:t>
            </a:r>
            <a:r>
              <a:rPr lang="ru-RU" sz="6600" dirty="0" smtClean="0"/>
              <a:t>…я</a:t>
            </a:r>
          </a:p>
          <a:p>
            <a:pPr algn="ctr">
              <a:buNone/>
            </a:pPr>
            <a:r>
              <a:rPr lang="ru-RU" sz="6600" dirty="0" smtClean="0"/>
              <a:t>Сестриц…</a:t>
            </a:r>
            <a:r>
              <a:rPr lang="ru-RU" sz="6600" dirty="0" err="1" smtClean="0"/>
              <a:t>н</a:t>
            </a:r>
            <a:endParaRPr lang="ru-RU" sz="6600" dirty="0" smtClean="0"/>
          </a:p>
          <a:p>
            <a:pPr algn="ctr">
              <a:buNone/>
            </a:pPr>
            <a:r>
              <a:rPr lang="ru-RU" sz="6600" dirty="0" smtClean="0"/>
              <a:t>Лисиц…</a:t>
            </a:r>
            <a:r>
              <a:rPr lang="ru-RU" sz="6600" dirty="0" err="1" smtClean="0"/>
              <a:t>н</a:t>
            </a:r>
            <a:endParaRPr lang="ru-RU" sz="6600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4817831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600" y="239150"/>
            <a:ext cx="10972800" cy="6246055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6000" dirty="0" err="1" smtClean="0"/>
              <a:t>улиц</a:t>
            </a:r>
            <a:r>
              <a:rPr lang="ru-RU" sz="6000" dirty="0" err="1" smtClean="0">
                <a:solidFill>
                  <a:srgbClr val="FF0000"/>
                </a:solidFill>
              </a:rPr>
              <a:t>Ы</a:t>
            </a:r>
            <a:endParaRPr lang="ru-RU" sz="60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sz="6000" dirty="0" err="1" smtClean="0"/>
              <a:t>цариц</a:t>
            </a:r>
            <a:r>
              <a:rPr lang="ru-RU" sz="6000" dirty="0" err="1" smtClean="0">
                <a:solidFill>
                  <a:srgbClr val="FF0000"/>
                </a:solidFill>
              </a:rPr>
              <a:t>Ы</a:t>
            </a: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6000" dirty="0" err="1" smtClean="0"/>
              <a:t>ц</a:t>
            </a:r>
            <a:r>
              <a:rPr lang="ru-RU" sz="6000" dirty="0" err="1" smtClean="0">
                <a:solidFill>
                  <a:srgbClr val="FF0000"/>
                </a:solidFill>
              </a:rPr>
              <a:t>И</a:t>
            </a:r>
            <a:r>
              <a:rPr lang="ru-RU" sz="6000" dirty="0" err="1" smtClean="0"/>
              <a:t>рк</a:t>
            </a: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6000" dirty="0" err="1" smtClean="0"/>
              <a:t>ц</a:t>
            </a:r>
            <a:r>
              <a:rPr lang="ru-RU" sz="6000" dirty="0" err="1" smtClean="0">
                <a:solidFill>
                  <a:srgbClr val="FF0000"/>
                </a:solidFill>
              </a:rPr>
              <a:t>И</a:t>
            </a:r>
            <a:r>
              <a:rPr lang="ru-RU" sz="6000" dirty="0" err="1" smtClean="0"/>
              <a:t>ркуль</a:t>
            </a:r>
            <a:endParaRPr lang="ru-RU" sz="6000" dirty="0" smtClean="0"/>
          </a:p>
          <a:p>
            <a:pPr algn="ctr">
              <a:buNone/>
            </a:pPr>
            <a:r>
              <a:rPr lang="ru-RU" sz="6000" dirty="0" err="1" smtClean="0"/>
              <a:t>акац</a:t>
            </a:r>
            <a:r>
              <a:rPr lang="ru-RU" sz="6000" dirty="0" err="1" smtClean="0">
                <a:solidFill>
                  <a:srgbClr val="FF0000"/>
                </a:solidFill>
              </a:rPr>
              <a:t>И</a:t>
            </a:r>
            <a:r>
              <a:rPr lang="ru-RU" sz="6000" dirty="0" err="1" smtClean="0"/>
              <a:t>я</a:t>
            </a:r>
            <a:endParaRPr lang="ru-RU" sz="6000" dirty="0" smtClean="0"/>
          </a:p>
          <a:p>
            <a:pPr algn="ctr">
              <a:buNone/>
            </a:pPr>
            <a:r>
              <a:rPr lang="ru-RU" sz="6000" dirty="0" err="1" smtClean="0"/>
              <a:t>полиц</a:t>
            </a:r>
            <a:r>
              <a:rPr lang="ru-RU" sz="6000" dirty="0" err="1" smtClean="0">
                <a:solidFill>
                  <a:srgbClr val="FF0000"/>
                </a:solidFill>
              </a:rPr>
              <a:t>И</a:t>
            </a:r>
            <a:r>
              <a:rPr lang="ru-RU" sz="6000" dirty="0" err="1" smtClean="0"/>
              <a:t>я</a:t>
            </a:r>
            <a:endParaRPr lang="ru-RU" sz="6000" dirty="0" smtClean="0"/>
          </a:p>
          <a:p>
            <a:pPr algn="ctr">
              <a:buNone/>
            </a:pPr>
            <a:r>
              <a:rPr lang="ru-RU" sz="6000" dirty="0" err="1" smtClean="0"/>
              <a:t>сестриц</a:t>
            </a:r>
            <a:r>
              <a:rPr lang="ru-RU" sz="6000" dirty="0" err="1" smtClean="0">
                <a:solidFill>
                  <a:srgbClr val="FF0000"/>
                </a:solidFill>
              </a:rPr>
              <a:t>Ы</a:t>
            </a:r>
            <a:r>
              <a:rPr lang="ru-RU" sz="6000" dirty="0" err="1" smtClean="0"/>
              <a:t>н</a:t>
            </a:r>
            <a:endParaRPr lang="ru-RU" sz="6000" dirty="0" smtClean="0"/>
          </a:p>
          <a:p>
            <a:pPr algn="ctr">
              <a:buNone/>
            </a:pPr>
            <a:r>
              <a:rPr lang="ru-RU" sz="6000" dirty="0" err="1" smtClean="0"/>
              <a:t>лисиц</a:t>
            </a:r>
            <a:r>
              <a:rPr lang="ru-RU" sz="6000" dirty="0" err="1" smtClean="0">
                <a:solidFill>
                  <a:srgbClr val="FF0000"/>
                </a:solidFill>
              </a:rPr>
              <a:t>Ы</a:t>
            </a:r>
            <a:r>
              <a:rPr lang="ru-RU" sz="6000" dirty="0" err="1" smtClean="0"/>
              <a:t>н</a:t>
            </a:r>
            <a:endParaRPr lang="ru-RU" sz="6000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6215639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6600" dirty="0" smtClean="0"/>
              <a:t>Тема:</a:t>
            </a:r>
          </a:p>
          <a:p>
            <a:pPr algn="ctr">
              <a:buNone/>
            </a:pPr>
            <a:r>
              <a:rPr lang="ru-RU" sz="6600" dirty="0" smtClean="0"/>
              <a:t>Правописание</a:t>
            </a:r>
            <a:r>
              <a:rPr lang="ru-RU" sz="6600" dirty="0" smtClean="0"/>
              <a:t> </a:t>
            </a:r>
            <a:r>
              <a:rPr lang="ru-RU" sz="6600" i="1" dirty="0" err="1" smtClean="0"/>
              <a:t>ы-и</a:t>
            </a:r>
            <a:r>
              <a:rPr lang="ru-RU" sz="6600" dirty="0" smtClean="0"/>
              <a:t> после </a:t>
            </a:r>
            <a:r>
              <a:rPr lang="ru-RU" sz="6600" i="1" dirty="0" err="1" smtClean="0"/>
              <a:t>ц</a:t>
            </a:r>
            <a:endParaRPr lang="ru-RU" sz="6600" dirty="0"/>
          </a:p>
        </p:txBody>
      </p:sp>
    </p:spTree>
    <p:extLst>
      <p:ext uri="{BB962C8B-B14F-4D97-AF65-F5344CB8AC3E}">
        <p14:creationId xmlns="" xmlns:p14="http://schemas.microsoft.com/office/powerpoint/2010/main" val="9001463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38535" y="492369"/>
            <a:ext cx="9238337" cy="602097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2363409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7200" dirty="0" smtClean="0"/>
              <a:t>Декорация, круглолицый, птицы, цилиндр</a:t>
            </a:r>
            <a:endParaRPr lang="ru-RU" sz="7200" dirty="0"/>
          </a:p>
        </p:txBody>
      </p:sp>
    </p:spTree>
    <p:extLst>
      <p:ext uri="{BB962C8B-B14F-4D97-AF65-F5344CB8AC3E}">
        <p14:creationId xmlns="" xmlns:p14="http://schemas.microsoft.com/office/powerpoint/2010/main" val="15508233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rgbClr val="FF0000"/>
                </a:solidFill>
              </a:rPr>
              <a:t>Слова-исключения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6600" dirty="0" smtClean="0"/>
              <a:t>Цыган, </a:t>
            </a:r>
          </a:p>
          <a:p>
            <a:pPr algn="ctr">
              <a:buNone/>
            </a:pPr>
            <a:r>
              <a:rPr lang="ru-RU" sz="6600" dirty="0" smtClean="0"/>
              <a:t>цыпочки, </a:t>
            </a:r>
          </a:p>
          <a:p>
            <a:pPr algn="ctr">
              <a:buNone/>
            </a:pPr>
            <a:r>
              <a:rPr lang="ru-RU" sz="6600" dirty="0" smtClean="0"/>
              <a:t>цыкать, </a:t>
            </a:r>
          </a:p>
          <a:p>
            <a:pPr algn="ctr">
              <a:buNone/>
            </a:pPr>
            <a:r>
              <a:rPr lang="ru-RU" sz="6600" dirty="0" smtClean="0"/>
              <a:t>цыпленок </a:t>
            </a:r>
            <a:endParaRPr lang="ru-RU" sz="66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7200" dirty="0" smtClean="0"/>
              <a:t>Цыган на цыпочках стоит и «ЦЫЦ!» цыпленку говорит.</a:t>
            </a:r>
            <a:endParaRPr lang="ru-RU" sz="7200" dirty="0"/>
          </a:p>
        </p:txBody>
      </p:sp>
    </p:spTree>
    <p:extLst>
      <p:ext uri="{BB962C8B-B14F-4D97-AF65-F5344CB8AC3E}">
        <p14:creationId xmlns="" xmlns:p14="http://schemas.microsoft.com/office/powerpoint/2010/main" val="366056943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128</TotalTime>
  <Words>128</Words>
  <Application>Microsoft Office PowerPoint</Application>
  <PresentationFormat>Произвольный</PresentationFormat>
  <Paragraphs>36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Литейная</vt:lpstr>
      <vt:lpstr>В каких словах допущена ошибка?</vt:lpstr>
      <vt:lpstr>Слайд 2</vt:lpstr>
      <vt:lpstr>Слайд 3</vt:lpstr>
      <vt:lpstr>Слайд 4</vt:lpstr>
      <vt:lpstr>Слайд 5</vt:lpstr>
      <vt:lpstr>Слайд 6</vt:lpstr>
      <vt:lpstr>Слайд 7</vt:lpstr>
      <vt:lpstr>Слова-исключения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Scool</dc:creator>
  <cp:lastModifiedBy>кантик</cp:lastModifiedBy>
  <cp:revision>14</cp:revision>
  <dcterms:created xsi:type="dcterms:W3CDTF">2019-02-05T09:48:23Z</dcterms:created>
  <dcterms:modified xsi:type="dcterms:W3CDTF">2022-02-22T19:46:39Z</dcterms:modified>
</cp:coreProperties>
</file>