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7"/>
  </p:notesMasterIdLst>
  <p:sldIdLst>
    <p:sldId id="269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11" autoAdjust="0"/>
  </p:normalViewPr>
  <p:slideViewPr>
    <p:cSldViewPr>
      <p:cViewPr varScale="1">
        <p:scale>
          <a:sx n="73" d="100"/>
          <a:sy n="73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64631-CFCB-4194-90FA-4B0AAB13272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1B23F-26BF-4FB7-BEEF-5D277378A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122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1B23F-26BF-4FB7-BEEF-5D277378A6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402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49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81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53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01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641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268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622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656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996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61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928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31.01.2023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40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>
              <a:buNone/>
            </a:pPr>
            <a:r>
              <a:rPr lang="ru-RU" sz="3600" kern="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«</a:t>
            </a:r>
            <a:r>
              <a:rPr lang="ru-RU" sz="3600" kern="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Прогимназия № 108» г. Улан-Удэ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4810" y="764704"/>
            <a:ext cx="8747670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i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среда в </a:t>
            </a:r>
            <a:r>
              <a:rPr lang="ru-RU" sz="44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моей группе   </a:t>
            </a:r>
            <a:endParaRPr lang="ru-RU" sz="4400" b="1" i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sz="4400" b="1" i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Григорян Маргарита Владимировна</a:t>
            </a:r>
            <a:endParaRPr lang="ru-RU" sz="32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4339" name="Picture 3" descr="C:\Users\schoo\Desktop\1642369641_2-papik-pro-p-sadik-klipart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23784"/>
            <a:ext cx="5544616" cy="383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4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Спортивный уголок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Здоровый дух в здоровом теле!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 этом вечно нам твердят!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знаем – спорт на самом деле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Полезен очень для ребят!</a:t>
            </a:r>
          </a:p>
          <a:p>
            <a:pPr marL="45720" indent="0"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schoo\Desktop\9641A5A2-5FCE-4D21-9CFC-5FFEFD83100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1598" y="3188973"/>
            <a:ext cx="4032450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choo\Desktop\D91A8917-F762-4970-8B16-D390365CD2D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21948" y="3206975"/>
            <a:ext cx="4032451" cy="298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патриотический и краеведческий.</a:t>
            </a: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Покажем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вам, чтоб все вы знали, </a:t>
            </a:r>
            <a:endParaRPr lang="ru-RU" sz="2400" i="1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патриотами мы стали.</a:t>
            </a:r>
          </a:p>
          <a:p>
            <a:pPr marL="45720" indent="0" fontAlgn="base">
              <a:buNone/>
            </a:pP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Его любимой стране посвятили</a:t>
            </a: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 город родной </a:t>
            </a: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мы не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забыли.</a:t>
            </a:r>
          </a:p>
          <a:p>
            <a:pPr marL="45720" indent="0" fontAlgn="base">
              <a:buNone/>
            </a:pP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Воспитать патриотов, </a:t>
            </a:r>
            <a:endParaRPr lang="ru-RU" sz="2400" i="1" dirty="0" smtClean="0">
              <a:solidFill>
                <a:srgbClr val="22222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процесс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сложный и длительный.</a:t>
            </a:r>
          </a:p>
          <a:p>
            <a:pPr marL="45720" indent="0" fontAlgn="base">
              <a:buNone/>
            </a:pP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Ведь надо привить любовь к стране</a:t>
            </a: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городу и родителям.</a:t>
            </a:r>
          </a:p>
          <a:p>
            <a:pPr marL="45720" indent="0" fontAlgn="base">
              <a:buNone/>
            </a:pP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Россия наша велика, но, все </a:t>
            </a: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  <a:p>
            <a:pPr marL="45720" indent="0" fontAlgn="base">
              <a:buNone/>
            </a:pPr>
            <a:r>
              <a:rPr lang="ru-RU" sz="24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 малой Родины начинается она</a:t>
            </a:r>
            <a:r>
              <a:rPr lang="ru-RU" sz="2400" i="1" dirty="0">
                <a:solidFill>
                  <a:srgbClr val="222222"/>
                </a:solidFill>
                <a:latin typeface="Open Sans"/>
              </a:rPr>
              <a:t>.</a:t>
            </a:r>
          </a:p>
          <a:p>
            <a:pPr marL="45720" indent="0">
              <a:buNone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schoo\Desktop\6B9B80B5-D4EB-440B-A6B2-BA3CFD5DDA8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48294" y="2300578"/>
            <a:ext cx="5051916" cy="370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4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уединения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400" i="1" dirty="0">
                <a:solidFill>
                  <a:srgbClr val="222222"/>
                </a:solidFill>
                <a:latin typeface="Open Sans"/>
              </a:rPr>
              <a:t>В уголке уединения</a:t>
            </a: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>
                <a:solidFill>
                  <a:srgbClr val="222222"/>
                </a:solidFill>
                <a:latin typeface="Open Sans"/>
              </a:rPr>
              <a:t>Можно в тишине побыть.</a:t>
            </a: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>
                <a:solidFill>
                  <a:srgbClr val="222222"/>
                </a:solidFill>
                <a:latin typeface="Open Sans"/>
              </a:rPr>
              <a:t>Исчезнут все твои волнения,</a:t>
            </a: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>
                <a:solidFill>
                  <a:srgbClr val="222222"/>
                </a:solidFill>
                <a:latin typeface="Open Sans"/>
              </a:rPr>
              <a:t>Ведь можно маме позвонить.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schoo\Desktop\479BFB1C-D8B9-4AB5-9061-9A792477368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2" y="2395942"/>
            <a:ext cx="3327772" cy="443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choo\Desktop\3BB98FA1-FDB1-4814-953A-A270C0A841D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92696"/>
            <a:ext cx="2997696" cy="399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schoo\Desktop\3ED1EC5A-1246-4052-8BEB-70085F0CD9E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7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экспериментирования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все –эксперименты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Интересные моменты!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Все, все, все хотим узнать.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все зарисовать!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Как наш опыт получился,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времени он длился?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Удивляемся всему,</a:t>
            </a:r>
          </a:p>
          <a:p>
            <a:pPr marL="45720" indent="0"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Как? Зачем? И почему?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schoo\Desktop\096EFC3F-4BF4-4342-B316-40F48131263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51540" y="1386369"/>
            <a:ext cx="4973319" cy="37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choo\Desktop\фото детей (2)\C4CE390C-B7FB-4ECC-98B4-B8CBA618280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0217"/>
            <a:ext cx="4677669" cy="263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47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Конструктор Лего</a:t>
            </a:r>
          </a:p>
          <a:p>
            <a:pPr marL="45720" indent="0">
              <a:buNone/>
            </a:pPr>
            <a:endParaRPr lang="ru-RU" sz="2400" i="1" dirty="0" smtClean="0">
              <a:solidFill>
                <a:srgbClr val="555555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400" i="1" dirty="0" smtClean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ru-RU" sz="2400" i="1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Лего –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Лучший друг.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Он учит, развивает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И с ним составишь ты хоть что,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555555"/>
                </a:solidFill>
                <a:latin typeface="Times New Roman" pitchFamily="18" charset="0"/>
                <a:cs typeface="Times New Roman" pitchFamily="18" charset="0"/>
              </a:rPr>
              <a:t>Он очень помогает.</a:t>
            </a:r>
            <a:endParaRPr lang="ru-RU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choo\Desktop\2A5C2507-AEE2-4BDE-BD28-0DE3A4C23C3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34738"/>
            <a:ext cx="4170785" cy="312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choo\Desktop\2E767A5C-0590-42B7-A020-5D05B7269E0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086" y="3512223"/>
            <a:ext cx="4170785" cy="312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choo\Desktop\фото детей (2)\215A8CE1-EF6D-4AF5-90D8-FC2AF419708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95" y="188640"/>
            <a:ext cx="4252476" cy="314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23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Детки в садике живут,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Здесь играют и поют.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Здесь друзей себе находят,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На прогулку с ними ходят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endParaRPr lang="ru-RU" sz="2400" i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Вместе спорят и мечтают,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Незаметно подрастают.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Детский сад - второй наш дом</a:t>
            </a:r>
          </a:p>
          <a:p>
            <a:pPr marL="45720" lvl="0" indent="0">
              <a:buClr>
                <a:srgbClr val="F14124">
                  <a:lumMod val="75000"/>
                </a:srgbClr>
              </a:buClr>
              <a:buNone/>
            </a:pPr>
            <a:r>
              <a:rPr lang="ru-RU" sz="2400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Как тепло, уютно в нем!</a:t>
            </a:r>
          </a:p>
          <a:p>
            <a:pPr marL="45720" indent="0"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9" name="Picture 7" descr="C:\Users\schoo\Desktop\1642369645_5-papik-pro-p-sadik-klipar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9884"/>
            <a:ext cx="496855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2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96944" cy="6408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природы</a:t>
            </a:r>
          </a:p>
          <a:p>
            <a:pPr marL="4572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choo\Desktop\58B27DA3-E86E-4BA7-8095-CE82A23C79D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606676"/>
            <a:ext cx="4476980" cy="30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hoo\Desktop\121F0B02-C1BF-4F75-B343-446574D4FB6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606676"/>
            <a:ext cx="4248472" cy="30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124744"/>
            <a:ext cx="7632848" cy="2472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Прекрасная погода!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в группе нашей и зимой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нас живет природа!!</a:t>
            </a:r>
          </a:p>
          <a:p>
            <a:pPr marL="45720" lvl="0" algn="ctr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будет летом и весной</a:t>
            </a:r>
          </a:p>
        </p:txBody>
      </p:sp>
    </p:spTree>
    <p:extLst>
      <p:ext uri="{BB962C8B-B14F-4D97-AF65-F5344CB8AC3E}">
        <p14:creationId xmlns:p14="http://schemas.microsoft.com/office/powerpoint/2010/main" val="34478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>
                <a:solidFill>
                  <a:srgbClr val="000000"/>
                </a:solidFill>
                <a:latin typeface="Verdana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Verdana"/>
              </a:rPr>
              <a:t>   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Книжный уголок</a:t>
            </a:r>
            <a:endParaRPr lang="ru-RU" dirty="0" smtClean="0">
              <a:solidFill>
                <a:srgbClr val="000000"/>
              </a:solidFill>
              <a:latin typeface="Verdana"/>
            </a:endParaRPr>
          </a:p>
          <a:p>
            <a:pPr marL="45720" indent="0" algn="ctr"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героев сказок любим,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Книжки очень бережём,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читать их сами будем.</a:t>
            </a:r>
          </a:p>
          <a:p>
            <a:pPr marL="45720" indent="0" algn="ct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Только малость подрастём!</a:t>
            </a:r>
          </a:p>
          <a:p>
            <a:pPr marL="45720" indent="0" algn="just">
              <a:buNone/>
            </a:pPr>
            <a:endParaRPr lang="ru-RU" dirty="0">
              <a:solidFill>
                <a:srgbClr val="000000"/>
              </a:solidFill>
              <a:latin typeface="Verdana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Users\schoo\Desktop\579D7FFE-C29F-4186-9560-F055A29BC38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79400" y="3304096"/>
            <a:ext cx="4023419" cy="301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choo\Desktop\8AF3781A-C5F7-4D64-A1EA-81572D358784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972" y="3212976"/>
            <a:ext cx="4633482" cy="347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35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Театральный уголок</a:t>
            </a:r>
          </a:p>
          <a:p>
            <a:pPr marL="45720" indent="0" algn="ct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Очень мы театры любим,</a:t>
            </a:r>
          </a:p>
          <a:p>
            <a:pPr marL="45720" indent="0" algn="ct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Круглый год мы с ними дружим:</a:t>
            </a:r>
          </a:p>
          <a:p>
            <a:pPr marL="45720" indent="0" algn="ct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нашей группе все актеры,</a:t>
            </a:r>
          </a:p>
          <a:p>
            <a:pPr marL="45720" indent="0" algn="ct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Кукловоды и танцоры,</a:t>
            </a:r>
          </a:p>
          <a:p>
            <a:pPr marL="45720" indent="0"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choo\Desktop\18377B80-1A2C-4293-A7E3-48DB635AFEE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050"/>
            <a:ext cx="5472608" cy="364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6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уголок</a:t>
            </a:r>
          </a:p>
          <a:p>
            <a:pPr marL="45720" indent="0" algn="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в группе куклы не скучают!</a:t>
            </a:r>
          </a:p>
          <a:p>
            <a:pPr marL="45720" indent="0" algn="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Там музыкальный уголок!</a:t>
            </a:r>
          </a:p>
          <a:p>
            <a:pPr marL="45720" indent="0" algn="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нём дети громко так играют,-</a:t>
            </a:r>
          </a:p>
          <a:p>
            <a:pPr marL="45720" indent="0" algn="r"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Трясется даже потолок!</a:t>
            </a:r>
          </a:p>
          <a:p>
            <a:pPr marL="45720" indent="0"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schoo\Desktop\26A126EC-69A5-4B2C-BC0A-74E71F0C273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548" y="3118544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choo\Desktop\4E57043B-3819-4C56-AB98-2A5E6C932B1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41897" y="2330709"/>
            <a:ext cx="5039214" cy="377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4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изобразительной деятельности</a:t>
            </a:r>
          </a:p>
          <a:p>
            <a:pPr marL="45720" indent="0" algn="r"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Когда мы помоложе были.</a:t>
            </a:r>
          </a:p>
          <a:p>
            <a:pPr marL="45720" indent="0" algn="r"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карандаш умели брать,</a:t>
            </a:r>
          </a:p>
          <a:p>
            <a:pPr marL="45720" indent="0" algn="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нами очень все следили,</a:t>
            </a:r>
          </a:p>
          <a:p>
            <a:pPr marL="45720" indent="0" algn="r">
              <a:buNone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Талант хотели направлять</a:t>
            </a:r>
            <a:r>
              <a:rPr lang="ru-RU" sz="2800" dirty="0">
                <a:solidFill>
                  <a:srgbClr val="000000"/>
                </a:solidFill>
                <a:latin typeface="Verdana"/>
              </a:rPr>
              <a:t>!</a:t>
            </a:r>
          </a:p>
          <a:p>
            <a:pPr marL="45720" indent="0" algn="ctr">
              <a:buNone/>
            </a:pP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choo\Desktop\1A2A0628-ED29-4EDB-946D-AC3A1A253DC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4092939" cy="306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choo\Desktop\EE6386FD-4B4F-4CEE-AB13-36D5E579385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63612" y="2267993"/>
            <a:ext cx="5113536" cy="383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0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азвития речи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schoo\Desktop\4ECADC99-D1C1-4A3A-8514-2AC2EBBC65B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6312" y="1619920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4048" y="764704"/>
            <a:ext cx="32403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Здесь мы будем заниматься,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Не играть, не баловаться.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Будем азбуку учить,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Звуки точно говорить.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Язычок у нас всё сможет,</a:t>
            </a:r>
          </a:p>
          <a:p>
            <a:r>
              <a:rPr lang="ru-RU" sz="2400" i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Развития речи </a:t>
            </a: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sz="2400" i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поможет</a:t>
            </a:r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И ребята всё сумеют -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Трудности преодолеют.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Будут чётко говорить,</a:t>
            </a:r>
          </a:p>
          <a:p>
            <a:r>
              <a:rPr lang="ru-RU" sz="2400" i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Все слова произносить!</a:t>
            </a:r>
            <a:endParaRPr lang="ru-RU" sz="2400" b="0" i="1" dirty="0"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3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Уголок безопасности.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Помог он детям научиться,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Спокойно жить да поживать,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Любой беды нам избежать,</a:t>
            </a: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Беда чтоб не могло случиться</a:t>
            </a:r>
            <a:r>
              <a:rPr lang="ru-RU" sz="1800" dirty="0">
                <a:solidFill>
                  <a:srgbClr val="000000"/>
                </a:solidFill>
                <a:latin typeface="Verdana"/>
              </a:rPr>
              <a:t>,</a:t>
            </a:r>
          </a:p>
          <a:p>
            <a:pPr marL="45720" indent="0">
              <a:buNone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endParaRPr lang="ru-RU" sz="1800" dirty="0">
              <a:solidFill>
                <a:srgbClr val="000000"/>
              </a:solidFill>
              <a:latin typeface="Verdana"/>
            </a:endParaRPr>
          </a:p>
          <a:p>
            <a:pPr marL="45720" lvl="0" indent="0" algn="r">
              <a:buClr>
                <a:srgbClr val="F14124">
                  <a:lumMod val="75000"/>
                </a:srgbClr>
              </a:buClr>
              <a:buNone/>
            </a:pPr>
            <a:r>
              <a:rPr lang="ru-RU" sz="28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Много правил есть на свете,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Их должны запомнить дети!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 спички лучше не играть!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Дверь чужим не открывать</a:t>
            </a:r>
            <a:r>
              <a:rPr lang="ru-RU" sz="28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1800" dirty="0">
              <a:solidFill>
                <a:srgbClr val="000000"/>
              </a:solidFill>
              <a:latin typeface="Verdana"/>
            </a:endParaRPr>
          </a:p>
        </p:txBody>
      </p:sp>
      <p:pic>
        <p:nvPicPr>
          <p:cNvPr id="8194" name="Picture 2" descr="C:\Users\schoo\Desktop\F3E1C7BB-3A7C-4836-9516-BD8568C744B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89200" y="1202752"/>
            <a:ext cx="3723535" cy="299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choo\Desktop\5D19D1FF-725E-4270-BC68-3E7356CD088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68527" y="3087204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2690336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Verdana"/>
              </a:rPr>
              <a:t> </a:t>
            </a:r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585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398</Words>
  <Application>Microsoft Office PowerPoint</Application>
  <PresentationFormat>Экран (4:3)</PresentationFormat>
  <Paragraphs>91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Воздушный поток</vt:lpstr>
      <vt:lpstr>1_Воздушный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Прогимназия № 108 Общеобразовательное учреждение</dc:creator>
  <cp:lastModifiedBy>Прогимназия № 108 Общеобразовательное учреждение</cp:lastModifiedBy>
  <cp:revision>25</cp:revision>
  <dcterms:created xsi:type="dcterms:W3CDTF">2023-01-30T13:07:12Z</dcterms:created>
  <dcterms:modified xsi:type="dcterms:W3CDTF">2023-01-31T11:29:53Z</dcterms:modified>
</cp:coreProperties>
</file>