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1" d="100"/>
          <a:sy n="41" d="100"/>
        </p:scale>
        <p:origin x="-2142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елец\Desktop\Новая папка (2)\Screenshot_20220219-204632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владелец\Desktop\Новая папка (2)\Screenshot_20220219-204651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владелец\Desktop\Новая папка (2)\Screenshot_20220219-204655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владелец\Desktop\Новая папка (2)\Screenshot_20220219-204655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владелец\Desktop\Новая папка (2)\Screenshot_20220219-204659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владелец\Desktop\Новая папка (2)\Screenshot_20220219-204659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владелец\Desktop\Новая папка (2)\Screenshot_20220219-204703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владелец\Desktop\Новая папка (2)\Screenshot_20220219-204703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ладелец\Desktop\Новая папка (2)\Screenshot_20220219-204632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ладелец\Desktop\Новая папка (2)\Screenshot_20220219-204638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владелец\Desktop\Новая папка (2)\Screenshot_20220219-204638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ладелец\Desktop\Новая папка (2)\Screenshot_20220219-204643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ладелец\Desktop\Новая папка (2)\Screenshot_20220219-204643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владелец\Desktop\Новая папка (2)\Screenshot_20220219-204647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владелец\Desktop\Новая папка (2)\Screenshot_20220219-204647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владелец\Desktop\Новая папка (2)\Screenshot_20220219-204651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владелец</cp:lastModifiedBy>
  <cp:revision>2</cp:revision>
  <dcterms:created xsi:type="dcterms:W3CDTF">2022-02-19T17:54:08Z</dcterms:created>
  <dcterms:modified xsi:type="dcterms:W3CDTF">2023-01-31T16:32:01Z</dcterms:modified>
</cp:coreProperties>
</file>