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722F8-170C-443B-ADC4-D9CB31F6E197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5722F8-170C-443B-ADC4-D9CB31F6E197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C338F1-BF34-4909-9543-CACE3CD44BD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Зимующие птицы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Знакомство с птицами </a:t>
            </a:r>
            <a:r>
              <a:rPr lang="ru-RU" dirty="0" smtClean="0"/>
              <a:t>–младшая </a:t>
            </a:r>
            <a:r>
              <a:rPr lang="ru-RU" dirty="0" smtClean="0"/>
              <a:t>группа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382327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Рассматриваем птиц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76872"/>
            <a:ext cx="4562037" cy="3039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2040" y="2679192"/>
            <a:ext cx="3960440" cy="3414104"/>
          </a:xfrm>
        </p:spPr>
        <p:txBody>
          <a:bodyPr>
            <a:normAutofit/>
          </a:bodyPr>
          <a:lstStyle/>
          <a:p>
            <a:r>
              <a:rPr lang="ru-RU" sz="1800" dirty="0" err="1"/>
              <a:t>Спинкою</a:t>
            </a:r>
            <a:r>
              <a:rPr lang="ru-RU" sz="1800" dirty="0"/>
              <a:t> зеленовата,</a:t>
            </a:r>
            <a:br>
              <a:rPr lang="ru-RU" sz="1800" dirty="0"/>
            </a:br>
            <a:r>
              <a:rPr lang="ru-RU" sz="1800" dirty="0"/>
              <a:t>Животиком желтовата,</a:t>
            </a:r>
            <a:br>
              <a:rPr lang="ru-RU" sz="1800" dirty="0"/>
            </a:br>
            <a:r>
              <a:rPr lang="ru-RU" sz="1800" dirty="0"/>
              <a:t>Чёрненькая шапочка</a:t>
            </a:r>
            <a:br>
              <a:rPr lang="ru-RU" sz="1800" dirty="0"/>
            </a:br>
            <a:r>
              <a:rPr lang="ru-RU" sz="1800" dirty="0"/>
              <a:t>И полоска шарфика</a:t>
            </a:r>
            <a:r>
              <a:rPr lang="ru-RU" sz="1800" dirty="0" smtClean="0"/>
              <a:t>.</a:t>
            </a:r>
          </a:p>
          <a:p>
            <a:pPr marL="0" indent="0" algn="r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(синица)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221088"/>
            <a:ext cx="1681325" cy="2193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123728" y="5517232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синица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802591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060848"/>
            <a:ext cx="489654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28627" y="2420887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ветвях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украшенных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снежной бахромой,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Яблоки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румяные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выросли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зимой.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Яблоки по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яблоне 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весело снуют,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Гусениц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мороженых</a:t>
            </a:r>
          </a:p>
          <a:p>
            <a:pPr algn="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яблоки клюют.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(Снегири</a:t>
            </a:r>
            <a:r>
              <a:rPr lang="ru-RU" dirty="0"/>
              <a:t>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159513"/>
            <a:ext cx="1296145" cy="13553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8144" y="6021288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снегирь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088926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32" y="1484784"/>
            <a:ext cx="4860032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580112" y="1988840"/>
            <a:ext cx="3042436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Чик-чирик!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зернышком прыг!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Клюй, не робей! Кто это?…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(Воробей)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941168"/>
            <a:ext cx="2187118" cy="15481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544522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воробей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490732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72816"/>
            <a:ext cx="4389120" cy="416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827584" y="2132856"/>
            <a:ext cx="2970685" cy="147732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Плотник острым долотом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Строит дом с одним окном.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«Я по дереву стучу,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Червяка добыть хочу!»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(Дятел)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717032"/>
            <a:ext cx="1735832" cy="24038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56176" y="6120931"/>
            <a:ext cx="776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дятел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740544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04861"/>
            <a:ext cx="3905250" cy="4000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076056" y="2276872"/>
            <a:ext cx="3437159" cy="147732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Подбирает он проворно 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Кинутые ему зерна 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гнездится на карнизе 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 любимый ... (голубь сизый)</a:t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(П. Смолин)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221088"/>
            <a:ext cx="2789087" cy="20918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648" y="5661248"/>
            <a:ext cx="874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голубь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944772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717031"/>
            <a:ext cx="5112568" cy="2875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39552" y="1988840"/>
            <a:ext cx="26677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Непоседа птица эта,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Одного с березой цвета: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Верещунья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белобока,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 зовут ее…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(Сорока)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412776"/>
            <a:ext cx="2478148" cy="1536452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ContrastingLeftFacing"/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2" name="TextBox 1"/>
          <p:cNvSpPr txBox="1"/>
          <p:nvPr/>
        </p:nvSpPr>
        <p:spPr>
          <a:xfrm>
            <a:off x="5796136" y="3335851"/>
            <a:ext cx="898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сорока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44015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96752"/>
            <a:ext cx="4688388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004048" y="1772816"/>
            <a:ext cx="38392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Кто на дереве сидит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«Кар! Кар! Кар! Кар!» кричит?</a:t>
            </a:r>
            <a:b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(Ворона)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17" y="4653136"/>
            <a:ext cx="2447287" cy="1687066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  <p:sp>
        <p:nvSpPr>
          <p:cNvPr id="5" name="TextBox 4"/>
          <p:cNvSpPr txBox="1"/>
          <p:nvPr/>
        </p:nvSpPr>
        <p:spPr>
          <a:xfrm>
            <a:off x="1547664" y="5301208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ворона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0033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</TotalTime>
  <Words>43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Зимующие птицы</vt:lpstr>
      <vt:lpstr>Рассматриваем птиц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</dc:title>
  <dc:creator>Антон</dc:creator>
  <cp:lastModifiedBy>HP</cp:lastModifiedBy>
  <cp:revision>13</cp:revision>
  <dcterms:created xsi:type="dcterms:W3CDTF">2013-11-30T17:56:12Z</dcterms:created>
  <dcterms:modified xsi:type="dcterms:W3CDTF">2023-01-22T16:28:38Z</dcterms:modified>
</cp:coreProperties>
</file>