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6"/>
  </p:notesMasterIdLst>
  <p:sldIdLst>
    <p:sldId id="308" r:id="rId2"/>
    <p:sldId id="309" r:id="rId3"/>
    <p:sldId id="256" r:id="rId4"/>
    <p:sldId id="259" r:id="rId5"/>
    <p:sldId id="263" r:id="rId6"/>
    <p:sldId id="262" r:id="rId7"/>
    <p:sldId id="261" r:id="rId8"/>
    <p:sldId id="289" r:id="rId9"/>
    <p:sldId id="270" r:id="rId10"/>
    <p:sldId id="258" r:id="rId11"/>
    <p:sldId id="310" r:id="rId12"/>
    <p:sldId id="312" r:id="rId13"/>
    <p:sldId id="264" r:id="rId14"/>
    <p:sldId id="272" r:id="rId15"/>
    <p:sldId id="274" r:id="rId16"/>
    <p:sldId id="313" r:id="rId17"/>
    <p:sldId id="267" r:id="rId18"/>
    <p:sldId id="271" r:id="rId19"/>
    <p:sldId id="265" r:id="rId20"/>
    <p:sldId id="268" r:id="rId21"/>
    <p:sldId id="276" r:id="rId22"/>
    <p:sldId id="266" r:id="rId23"/>
    <p:sldId id="311" r:id="rId24"/>
    <p:sldId id="279" r:id="rId25"/>
    <p:sldId id="282" r:id="rId26"/>
    <p:sldId id="281" r:id="rId27"/>
    <p:sldId id="283" r:id="rId28"/>
    <p:sldId id="291" r:id="rId29"/>
    <p:sldId id="297" r:id="rId30"/>
    <p:sldId id="293" r:id="rId31"/>
    <p:sldId id="299" r:id="rId32"/>
    <p:sldId id="295" r:id="rId33"/>
    <p:sldId id="278" r:id="rId34"/>
    <p:sldId id="277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3728" autoAdjust="0"/>
  </p:normalViewPr>
  <p:slideViewPr>
    <p:cSldViewPr>
      <p:cViewPr varScale="1">
        <p:scale>
          <a:sx n="68" d="100"/>
          <a:sy n="68" d="100"/>
        </p:scale>
        <p:origin x="-12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0E0500-E93C-4025-AA03-248683E9AC2E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A13AB-C97C-4F2C-8C0B-07D0FBBE60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1768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Деревянный оркестр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A13AB-C97C-4F2C-8C0B-07D0FBBE60E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шуршащие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A13AB-C97C-4F2C-8C0B-07D0FBBE60EB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Сказка Мышиная история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A13AB-C97C-4F2C-8C0B-07D0FBBE60EB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Оркестр</a:t>
            </a:r>
            <a:r>
              <a:rPr lang="ru-RU" baseline="0" dirty="0" smtClean="0"/>
              <a:t> погремушек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A13AB-C97C-4F2C-8C0B-07D0FBBE60EB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шуршащие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A13AB-C97C-4F2C-8C0B-07D0FBBE60EB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A13AB-C97C-4F2C-8C0B-07D0FBBE60EB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шуршащие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A13AB-C97C-4F2C-8C0B-07D0FBBE60EB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A13AB-C97C-4F2C-8C0B-07D0FBBE60EB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шуршащие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A13AB-C97C-4F2C-8C0B-07D0FBBE60EB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2022-2023%20&#1091;&#1095;.&#1075;\&#1058;&#1077;&#1072;&#1090;&#1088;&#1072;&#1083;&#1080;&#1079;&#1086;&#1074;&#1072;&#1085;&#1085;&#1072;&#1103;%20&#1076;&#1077;&#1103;&#1090;&#1077;&#1083;&#1100;&#1085;&#1086;&#1089;&#1090;&#1100;\26.01.23%20&#1089;&#1077;&#1084;&#1080;&#1085;&#1072;&#1088;\&#1057;&#1077;&#1084;&#1080;&#1085;&#1072;&#1088;%20&#1055;&#1088;&#1086;&#1077;&#1082;&#1090;\&#1086;&#1088;&#1082;&#1077;&#1089;&#1090;&#1088;-&#1087;&#1086;&#1075;&#1088;&#1077;&#1084;&#1091;&#1096;&#1077;&#1082;-&#1090;&#1077;&#1083;&#1077;&#1092;&#1086;&#1085;.avi" TargetMode="External"/><Relationship Id="rId5" Type="http://schemas.openxmlformats.org/officeDocument/2006/relationships/image" Target="../media/image52.png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2022-2023%20&#1091;&#1095;.&#1075;\&#1058;&#1077;&#1072;&#1090;&#1088;&#1072;&#1083;&#1080;&#1079;&#1086;&#1074;&#1072;&#1085;&#1085;&#1072;&#1103;%20&#1076;&#1077;&#1103;&#1090;&#1077;&#1083;&#1100;&#1085;&#1086;&#1089;&#1090;&#1100;\26.01.23%20&#1089;&#1077;&#1084;&#1080;&#1085;&#1072;&#1088;\&#1057;&#1077;&#1084;&#1080;&#1085;&#1072;&#1088;%20&#1055;&#1088;&#1086;&#1077;&#1082;&#1090;\2.%20&#1096;&#1091;&#1088;&#1096;&#1072;&#1097;&#1072;&#1103;-&#1080;&#1084;&#1087;&#1088;&#1086;&#1074;&#1080;&#1079;&#1072;&#1094;&#1080;&#1103;-&#1087;&#1086;&#1076;-&#1084;&#1091;&#1079;&#1099;&#1082;&#1091;-&#1052;&#1086;&#1094;&#1072;&#1088;&#1090;&#1072;.avi" TargetMode="Externa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43042" y="857232"/>
            <a:ext cx="557812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Волшебный мир звуков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сочетании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музейной педагогикой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5" name="Picture 3" descr="https://avatars.mds.yandex.net/i?id=48f2d771586c04136e2fcbc4cc47fee4-4476061-images-thumbs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3356992"/>
            <a:ext cx="4536504" cy="26277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39552" y="1340768"/>
            <a:ext cx="727280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Акцентирование внимания детей на многообразии окружающих нас звуков, побуждение творчески мыслить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и формирование умения рассуждать об услышанном.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Воспитание слуховой сосредоточенности, внимательности, эмоциональной отзывчивости.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476672"/>
            <a:ext cx="53360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Звуки вокруг нас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5363" name="Picture 3" descr="http://www.reveries.fr/gifs/images/animaux/1223222330_gifs_animaux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419288">
            <a:off x="-508884" y="-204693"/>
            <a:ext cx="2781300" cy="2381250"/>
          </a:xfrm>
          <a:prstGeom prst="rect">
            <a:avLst/>
          </a:prstGeom>
          <a:noFill/>
        </p:spPr>
      </p:pic>
      <p:pic>
        <p:nvPicPr>
          <p:cNvPr id="15365" name="Picture 5" descr="https://i.pinimg.com/originals/04/34/cf/0434cf5b6a0bcd76b025231aae739b0c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240" y="3356992"/>
            <a:ext cx="1763770" cy="3068960"/>
          </a:xfrm>
          <a:prstGeom prst="rect">
            <a:avLst/>
          </a:prstGeom>
          <a:noFill/>
        </p:spPr>
      </p:pic>
      <p:pic>
        <p:nvPicPr>
          <p:cNvPr id="15367" name="Picture 7" descr="H:\2022-2023 уч.г\проект волшебный мир звуков\7f63126272019df9e9a448dbe0b988ce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2708920"/>
            <a:ext cx="257171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9" name="Picture 9" descr="https://stihi.ru/pics/2020/01/07/2809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72375" y="476672"/>
            <a:ext cx="1571625" cy="3019425"/>
          </a:xfrm>
          <a:prstGeom prst="rect">
            <a:avLst/>
          </a:prstGeom>
          <a:noFill/>
        </p:spPr>
      </p:pic>
      <p:pic>
        <p:nvPicPr>
          <p:cNvPr id="15371" name="Picture 11" descr="https://img1.picmix.com/output/stamp/normal/7/5/2/3/1843257_ff53f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491880" y="2924944"/>
            <a:ext cx="3261808" cy="33234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-180528" y="332656"/>
            <a:ext cx="9324528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Интерактивное занятие                                         "Экскурсия на хозяйственный двор"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180528" y="0"/>
            <a:ext cx="9324528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2 младшая группа. Мини-музей «Домашние животные»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Comic Sans MS" pitchFamily="66" charset="0"/>
            </a:endParaRPr>
          </a:p>
        </p:txBody>
      </p:sp>
      <p:pic>
        <p:nvPicPr>
          <p:cNvPr id="17410" name="Picture 2" descr="C:\Users\User\Desktop\музейное\14.04.22 Экскурсия на хозяйственный двор\фото Экскурсия на хоз двор 2021-22\WhatsApp Image 2022-04-18 at 16.16.25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268760"/>
            <a:ext cx="4104456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1" name="Picture 3" descr="C:\Users\User\Desktop\музейное\14.04.22 Экскурсия на хозяйственный двор\фото Экскурсия на хоз двор 2021-22\WhatsApp Image 2022-04-18 at 16.16.28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3140968"/>
            <a:ext cx="3673848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5210686" y="1373867"/>
            <a:ext cx="26736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Пальчиковая игра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«Свинки»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9592" y="5085184"/>
            <a:ext cx="38034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Подвижная игра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«Вот лежит лохматый пес»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180528" y="0"/>
            <a:ext cx="9324528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Средняя группа. Мини-музей «В гостях у сказки»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8435" name="Picture 3" descr="C:\Users\User\Desktop\музейное\ср осень\WhatsApp Image 2021-10-27 at 15.17.13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836712"/>
            <a:ext cx="3376067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4" descr="C:\Users\User\Desktop\музейное\ср осень\WhatsApp Image 2021-10-27 at 15.17.33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836712"/>
            <a:ext cx="259081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-180528" y="332656"/>
            <a:ext cx="932452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Инсценирование. Театр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би-ба-бо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" name="Picture 2" descr="C:\Users\User\Desktop\музейное\кук театр к 4 ноября 2021  ср\WhatsApp Image 2021-11-10 at 15.30.15 (1)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59632" y="3861048"/>
            <a:ext cx="3528392" cy="27673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H:\2021-2022 уч.г фл гол\проведенные мероприятия 21-22 фл гол\фото мероприятий 2021-22\фото НГ 21-22\ср гр\WhatsApp Image 2021-12-21 at 13.50.04 (1)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10796" y="3717032"/>
            <a:ext cx="2473572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88032" y="980728"/>
            <a:ext cx="84604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Сосредоточить внимание детей на звуках, издаваемых деревянными предметами.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Развивать чувства ритма, творческие и исполнительские навыки.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Экспериментировать и исследовать звук, издаваемый деревянной шкатулкой с разным содержимым.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Стимулировать познавательную активность.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Учить различать тембры разных деревянных инструментов.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Развивать чувство ритма, внимательность, эмоциональную отзывчивость, укрепление чувства коллектива.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13807" y="332656"/>
            <a:ext cx="45636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4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Звучащее дерево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21507" name="Picture 3" descr="H:\2022-2023 уч.г\проект волшебный мир звуков\ФОТО волшебный мир звуков\фото звучащее дерево\WhatsApp Image 2022-08-26 at 10.29.12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02749" y="3429000"/>
            <a:ext cx="4269651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8" name="Picture 4" descr="H:\2022-2023 уч.г\проект волшебный мир звуков\ФОТО волшебный мир звуков\фото звучащее дерево\WhatsApp Image 2022-08-26 at 10.37.43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7" y="3264409"/>
            <a:ext cx="2448272" cy="2972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</p:spPr>
      </p:pic>
      <p:pic>
        <p:nvPicPr>
          <p:cNvPr id="29698" name="Picture 2" descr="H:\2022-2023 уч.г\проект волшебный мир звуков\ФОТО волшебный мир звуков\фото звучащее дерево\WhatsApp Image 2022-08-26 at 09.35.49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404664"/>
            <a:ext cx="4232920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699" name="Picture 3" descr="H:\2022-2023 уч.г\проект волшебный мир звуков\ФОТО волшебный мир звуков\фото звучащее дерево\WhatsApp Image 2022-08-26 at 09.35.43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72265">
            <a:off x="6231066" y="2362561"/>
            <a:ext cx="2599234" cy="43049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0" name="Picture 4" descr="H:\2022-2023 уч.г\проект волшебный мир звуков\ФОТО волшебный мир звуков\фото звучащее дерево\WhatsApp Image 2022-08-26 at 09.35.45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382483">
            <a:off x="303962" y="2472922"/>
            <a:ext cx="3037014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3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9281" y="980728"/>
            <a:ext cx="8047175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-72008" y="1"/>
            <a:ext cx="9324528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Старшая группа. Мини-музей «Русская изба и казахская юрта»</a:t>
            </a:r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72008" y="332656"/>
            <a:ext cx="932452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Развлечение «Посиделки в русской избе"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7" name="Picture 3" descr="C:\Users\User\Desktop\музейное\Посиделки 23.11.21\посиделки 23.11.21\WhatsApp Image 2021-11-23 at 15.14.08 (1)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429000"/>
            <a:ext cx="2736304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4" descr="C:\Users\User\Desktop\музейное\Посиделки 23.11.21\посиделки 23.11.21\WhatsApp Image 2021-11-23 at 15.14.09 (1)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1018" y="980728"/>
            <a:ext cx="4294295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User\Desktop\музейное\Посиделки 23.11.21\посиделки 23.11.21\WhatsApp Image 2021-11-23 at 15.14.10 (1)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896" y="3861048"/>
            <a:ext cx="5108636" cy="2324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C:\Users\User\Desktop\музейное\Посиделки 23.11.21\посиделки 23.11.21\WhatsApp Image 2021-11-23 at 15.14.11 (1)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92080" y="908720"/>
            <a:ext cx="3377830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39552" y="1124744"/>
            <a:ext cx="784887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Сосредоточить внимание детей на звуках, издаваемых металлическими предметами.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Исследовать звуки, издаваемые ими, стимулировать познавательную активность.</a:t>
            </a:r>
            <a:endParaRPr lang="ru-RU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Познакомить со звуком церковных колоколов.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Развивать чувство ритма, творческие и исполнительские навыки.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Развивать внимательность, слуховую концентрацию, обогащать эмоционально-слуховой опыт.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Учить различать тембры разных металлических инструментов.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476672"/>
            <a:ext cx="65641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4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Металлическая фантазия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22531" name="Picture 3" descr="H:\2022-2023 уч.г\проект волшебный мир звуков\ФОТО волшебный мир звуков\фото Металлические звуки\WhatsApp Image 2022-08-30 at 10.35.43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5665" y="3501008"/>
            <a:ext cx="4066335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2" name="Picture 4" descr="H:\2022-2023 уч.г\проект волшебный мир звуков\ФОТО волшебный мир звуков\фото Металлические звуки\WhatsApp Image 2022-08-30 at 10.35.44.jpeg"/>
          <p:cNvPicPr>
            <a:picLocks noChangeAspect="1" noChangeArrowheads="1"/>
          </p:cNvPicPr>
          <p:nvPr/>
        </p:nvPicPr>
        <p:blipFill>
          <a:blip r:embed="rId4" cstate="email"/>
          <a:srcRect r="-560"/>
          <a:stretch>
            <a:fillRect/>
          </a:stretch>
        </p:blipFill>
        <p:spPr bwMode="auto">
          <a:xfrm>
            <a:off x="4608512" y="3501008"/>
            <a:ext cx="4283968" cy="2450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pic>
        <p:nvPicPr>
          <p:cNvPr id="27649" name="Picture 1" descr="H:\2022-2023 уч.г\проект волшебный мир звуков\ФОТО волшебный мир звуков\фото Металлические звуки\WhatsApp Image 2022-08-30 at 09.24.31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21211316">
            <a:off x="239704" y="326420"/>
            <a:ext cx="5162102" cy="2946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650" name="Picture 2" descr="H:\2022-2023 уч.г\проект волшебный мир звуков\ФОТО волшебный мир звуков\фото Металлические звуки\WhatsApp Image 2022-08-30 at 09.23.29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1865">
            <a:off x="2519786" y="3020047"/>
            <a:ext cx="6547564" cy="35322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11560" y="1098610"/>
            <a:ext cx="813690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Познакомить с шуршащими звуками и предметами, их издающими, развивать тонкости тембрового слуха.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Развивать творческое мышление и навыки свободной импровизации.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Развивать ритмические чувства, двигательно-слуховую координацию, эмоциональную отзывчивость.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404664"/>
            <a:ext cx="518802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48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Шуршащая сказка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4579" name="Picture 3" descr="H:\2022-2023 уч.г\проект волшебный мир звуков\ФОТО волшебный мир звуков\фото Шуршащая сказка\WhatsApp Image 2022-09-06 at 11.28.12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996952"/>
            <a:ext cx="4593770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0" name="Picture 4" descr="H:\2022-2023 уч.г\проект волшебный мир звуков\ФОТО волшебный мир звуков\фото Шуршащая сказка\WhatsApp Image 2022-09-06 at 12.09.29.jpeg"/>
          <p:cNvPicPr>
            <a:picLocks noChangeAspect="1" noChangeArrowheads="1"/>
          </p:cNvPicPr>
          <p:nvPr/>
        </p:nvPicPr>
        <p:blipFill>
          <a:blip r:embed="rId4" cstate="email"/>
          <a:srcRect l="-1873"/>
          <a:stretch>
            <a:fillRect/>
          </a:stretch>
        </p:blipFill>
        <p:spPr bwMode="auto">
          <a:xfrm>
            <a:off x="5076056" y="2996952"/>
            <a:ext cx="4067944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3635896" y="2420888"/>
            <a:ext cx="4464496" cy="172819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Культурно-образовательная деятельность </a:t>
            </a:r>
          </a:p>
          <a:p>
            <a:pPr algn="ctr"/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 музее</a:t>
            </a:r>
            <a:endParaRPr lang="ru-RU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99592" y="4293096"/>
            <a:ext cx="4176464" cy="149046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Развитие творческих начал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292080" y="4581128"/>
            <a:ext cx="3240360" cy="122413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Общение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364088" y="1362472"/>
            <a:ext cx="3312368" cy="914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Обучение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11560" y="620688"/>
            <a:ext cx="5472608" cy="115212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Информирование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55576" y="2420888"/>
            <a:ext cx="2664296" cy="105841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Отдых</a:t>
            </a:r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3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pic>
        <p:nvPicPr>
          <p:cNvPr id="26625" name="Picture 1" descr="H:\2022-2023 уч.г\проект волшебный мир звуков\ФОТО волшебный мир звуков\фото Шуршащая сказка\WhatsApp Image 2022-09-06 at 11.25.50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511517"/>
            <a:ext cx="7056784" cy="55817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3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850" y="1628800"/>
            <a:ext cx="8047341" cy="3716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1196752"/>
            <a:ext cx="849694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Продемонстрировать разное звучание разных погремушек.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Экспериментировать  и исследовать звук в ходе изготовления погремушек из подручных материалов, вызывать интерес к познанию.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Развивать ритмический слух, внимательность, слуховую концентрацию,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исполнительские навыки, желание творить, импровизировать.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Развивать эмоциональную отзывчивость, коммуникативные качества, укреплять чувство коллектива.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180528" y="404664"/>
            <a:ext cx="95050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«Во всякой избушке свои погремушки»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H:\2022-2023 уч.г\проект волшебный мир звуков\ФОТО волшебный мир звуков\фото 1 изготовление погремушек\WhatsApp Image 2022-09-13 at 11.17.44 (1)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3186" y="3501008"/>
            <a:ext cx="4434838" cy="2419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H:\2022-2023 уч.г\проект волшебный мир звуков\ФОТО волшебный мир звуков\фото 1 изготовление погремушек\WhatsApp Image 2022-09-13 at 11.35.00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23194" y="3501008"/>
            <a:ext cx="4069286" cy="2448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</p:spPr>
      </p:pic>
      <p:pic>
        <p:nvPicPr>
          <p:cNvPr id="1030" name="Picture 6" descr="C:\Users\User\Desktop\музейное\03.02.22 1 мл НОД «Погремушка - звонкая игрушка!»\фото Погремушка звонкая игрушка\WhatsApp Image 2022-02-17 at 17.58.36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908720"/>
            <a:ext cx="3096344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Users\User\Desktop\музейное\03.02.22 1 мл НОД «Погремушка - звонкая игрушка!»\фото Погремушка звонкая игрушка\WhatsApp Image 2022-02-17 at 17.58.37 (1)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908720"/>
            <a:ext cx="3168352" cy="28450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 descr="C:\Users\User\Desktop\музейное\03.02.22 1 мл НОД «Погремушка - звонкая игрушка!»\фото Погремушка звонкая игрушка\WhatsApp Image 2022-02-17 at 17.58.37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27784" y="3861048"/>
            <a:ext cx="3744416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-108520" y="332656"/>
            <a:ext cx="932452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НОД  «Погремушка - звонкая игрушка!»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-216024" y="0"/>
            <a:ext cx="9396536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omic Sans MS" pitchFamily="66" charset="0"/>
              </a:rPr>
              <a:t>1 младшая группа.  Мини-музей «Погремушки»</a:t>
            </a:r>
            <a:endParaRPr lang="ru-RU" sz="1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973433" y="840775"/>
            <a:ext cx="2529474" cy="15081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Детская 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Мастерская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(изготовление)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" name="Picture 2" descr="H:\2022-2023 уч.г\проект волшебный мир звуков\ФОТО волшебный мир звуков\фото 1 изготовление погремушек\WhatsApp Image 2022-09-13 at 11.17.39 (1)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599" y="3573016"/>
            <a:ext cx="3478553" cy="27999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3" descr="H:\2022-2023 уч.г\проект волшебный мир звуков\ФОТО волшебный мир звуков\фото 1 изготовление погремушек\WhatsApp Image 2022-09-13 at 11.17.40 (1)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476672"/>
            <a:ext cx="2042028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4" name="Picture 2" descr="H:\2022-2023 уч.г\проект волшебный мир звуков\ФОТО волшебный мир звуков\фото 1 изготовление погремушек\WhatsApp Image 2022-09-13 at 11.34.57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548680"/>
            <a:ext cx="2808394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H:\2022-2023 уч.г\проект волшебный мир звуков\ФОТО волшебный мир звуков\фото 1 изготовление погремушек\WhatsApp Image 2022-09-13 at 11.34.58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3555946"/>
            <a:ext cx="3778058" cy="28824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148035" y="620688"/>
            <a:ext cx="2432077" cy="15081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Детская 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Мастерская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(оформление)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098" name="Picture 2" descr="H:\2022-2023 уч.г\проект волшебный мир звуков\ФОТО волшебный мир звуков\фото 2  украшение погремушек\WhatsApp Image 2022-09-15 at 11.06.47 (2)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2057425"/>
            <a:ext cx="2592288" cy="28117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H:\2022-2023 уч.г\проект волшебный мир звуков\ФОТО волшебный мир звуков\фото 2  украшение погремушек\WhatsApp Image 2022-09-15 at 11.06.50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077072"/>
            <a:ext cx="3044956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0" name="Picture 4" descr="H:\2022-2023 уч.г\проект волшебный мир звуков\ФОТО волшебный мир звуков\фото 2  украшение погремушек\WhatsApp Image 2022-09-15 at 11.18.01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24128" y="3900874"/>
            <a:ext cx="3194221" cy="24804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H:\2022-2023 уч.г\проект волшебный мир звуков\ФОТО волшебный мир звуков\фото 2  украшение погремушек\WhatsApp Image 2022-09-15 at 11.18.09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332656"/>
            <a:ext cx="2704336" cy="3140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2" name="Picture 6" descr="H:\2022-2023 уч.г\проект волшебный мир звуков\ФОТО волшебный мир звуков\фото 2  украшение погремушек\WhatsApp Image 2022-09-15 at 11.18.14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0152" y="404664"/>
            <a:ext cx="2652735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</p:spPr>
      </p:pic>
      <p:pic>
        <p:nvPicPr>
          <p:cNvPr id="5122" name="Picture 2" descr="H:\2022-2023 уч.г\проект волшебный мир звуков\ФОТО волшебный мир звуков\фото 2  украшение погремушек\WhatsApp Image 2022-09-15 at 11.17.01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6212" y="1124744"/>
            <a:ext cx="8086228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Содержимое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4" cstate="email">
            <a:lum bright="24000"/>
          </a:blip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</p:spPr>
      </p:pic>
      <p:pic>
        <p:nvPicPr>
          <p:cNvPr id="7" name="оркестр-погремушек-телефон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971600" y="1340768"/>
            <a:ext cx="7239993" cy="398199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3" cstate="email">
            <a:lum bright="24000"/>
          </a:blip>
          <a:srcRect/>
          <a:stretch>
            <a:fillRect/>
          </a:stretch>
        </p:blipFill>
        <p:spPr bwMode="auto">
          <a:xfrm>
            <a:off x="-76200" y="0"/>
            <a:ext cx="92202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64450" y="332656"/>
            <a:ext cx="80012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Путешествие в страну звучащих игр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72492" y="-24"/>
            <a:ext cx="184730" cy="5232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" name="Picture 1" descr="G:\2022-2023 уч.г\проект волшебный мир звуков\ФОТО волшебный мир звуков\фото Путешествие в мир звучащих игр\WhatsApp Image 2022-09-30 at 09.16.15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3381502"/>
            <a:ext cx="5670910" cy="3215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285752" y="874455"/>
            <a:ext cx="84296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Arial" charset="0"/>
              </a:rPr>
              <a:t>Цель: Обобщить знаний детей, полученных в рамках проекта «Волшебный мир звуков». Погрузить детей в сказочный мир  музыкальных звуков, продуктивно разнообразить их досуг, стимулировать познавательную активность.</a:t>
            </a:r>
            <a:endParaRPr lang="ru-RU" sz="1600" b="1" dirty="0" smtClean="0">
              <a:solidFill>
                <a:srgbClr val="C00000"/>
              </a:solidFill>
              <a:latin typeface="Bookman Old Style" pitchFamily="18" charset="0"/>
              <a:cs typeface="Arial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Arial" charset="0"/>
              </a:rPr>
              <a:t>Задачи: Знакомство с биографией и музыкой Вольфганга Амадея Моцарта. Развитие у детей коммуникативных навыков посредством взаимодействия со сверстниками в совместных играх, музыкально-ритмической деятельности, </a:t>
            </a:r>
            <a:r>
              <a:rPr lang="ru-RU" sz="1600" b="1" dirty="0" err="1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Arial" charset="0"/>
              </a:rPr>
              <a:t>музицировании</a:t>
            </a:r>
            <a:r>
              <a:rPr lang="ru-RU" sz="1600" b="1" dirty="0" smtClean="0">
                <a:solidFill>
                  <a:srgbClr val="C00000"/>
                </a:solidFill>
                <a:latin typeface="Bookman Old Style" pitchFamily="18" charset="0"/>
                <a:ea typeface="Times New Roman" pitchFamily="18" charset="0"/>
                <a:cs typeface="Arial" charset="0"/>
              </a:rPr>
              <a:t>. Формирование и развитие эстетического вкуса, и расширение кругозора. Создание условий, побуждающих детей к двигательной активности</a:t>
            </a:r>
            <a:endParaRPr lang="ru-RU" sz="1600" b="1" dirty="0" smtClean="0">
              <a:solidFill>
                <a:srgbClr val="C00000"/>
              </a:solidFill>
              <a:latin typeface="Bookman Old Style" pitchFamily="18" charset="0"/>
              <a:cs typeface="Arial" charset="0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 rot="20839712">
            <a:off x="336349" y="3905987"/>
            <a:ext cx="2495285" cy="10445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Georgia"/>
              </a:rPr>
              <a:t>Итоговое</a:t>
            </a:r>
          </a:p>
          <a:p>
            <a:pPr algn="ctr" rtl="0"/>
            <a:r>
              <a:rPr lang="ru-RU" sz="32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Georgia"/>
              </a:rPr>
              <a:t> развлечение</a:t>
            </a:r>
            <a:endParaRPr lang="ru-RU" sz="3200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Georgia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3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84354" y="548680"/>
            <a:ext cx="8768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Ритмичная игра «Импровизация с деревянными палочками»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Моцарт «Рондо»</a:t>
            </a:r>
            <a:endParaRPr lang="ru-RU" sz="2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1556792"/>
            <a:ext cx="7375289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22/a0/4b/22a04bfec7ea732e56ec6fb1164e16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115616" y="818710"/>
            <a:ext cx="70567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Характеристика проекта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 виду: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музыкально – исследовательский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</a:t>
            </a: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 длительности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среднесрочный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</a:t>
            </a: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Участники проекта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дети старшей группы            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3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pic>
        <p:nvPicPr>
          <p:cNvPr id="4097" name="Picture 1" descr="G:\2022-2023 уч.г\проект волшебный мир звуков\ФОТО волшебный мир звуков\фото Путешествие в мир звучащих игр\WhatsApp Image 2022-09-30 at 10.19.40 (2)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3859" y="3077921"/>
            <a:ext cx="3000109" cy="3373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8" name="Picture 2" descr="G:\2022-2023 уч.г\проект волшебный мир звуков\ФОТО волшебный мир звуков\фото Путешествие в мир звучащих игр\WhatsApp Image 2022-09-30 at 10.19.40 (1)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171632"/>
            <a:ext cx="2520280" cy="2757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G:\2022-2023 уч.г\проект волшебный мир звуков\ФОТО волшебный мир звуков\фото Путешествие в мир звучащих игр\WhatsApp Image 2022-09-30 at 10.19.40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3116231"/>
            <a:ext cx="2576554" cy="3265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5" descr="G:\2022-2023 уч.г\проект волшебный мир звуков\ФОТО волшебный мир звуков\фото Путешествие в мир звучащих игр\WhatsApp Image 2022-09-30 at 10.19.42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12652" y="44624"/>
            <a:ext cx="2431756" cy="30018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555776" y="692696"/>
            <a:ext cx="35283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Игра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с металлическими колокольчиками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«Найди свой цвет»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4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pic>
        <p:nvPicPr>
          <p:cNvPr id="5" name="Picture 3" descr="G:\2022-2023 уч.г\проект волшебный мир звуков\ФОТО волшебный мир звуков\фото Путешествие в мир звучащих игр\WhatsApp Image 2022-09-30 at 10.19.42 (2)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260648"/>
            <a:ext cx="3286116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707904" y="69269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Танец -  импровизация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с листьями из пакетов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 Моцарт «Адажио»</a:t>
            </a:r>
          </a:p>
        </p:txBody>
      </p:sp>
      <p:pic>
        <p:nvPicPr>
          <p:cNvPr id="6" name="2. шуршащая-импровизация-под-музыку-Моцарт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1331640" y="2060848"/>
            <a:ext cx="6288699" cy="403244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3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pic>
        <p:nvPicPr>
          <p:cNvPr id="5" name="Picture 2" descr="G:\2022-2023 уч.г\проект волшебный мир звуков\ФОТО волшебный мир звуков\фото Путешествие в мир звучащих игр\WhatsApp Image 2022-09-30 at 10.19.42 (1)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188640"/>
            <a:ext cx="3658594" cy="1772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067944" y="62068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Игра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Bookman Old Style" pitchFamily="18" charset="0"/>
              </a:rPr>
              <a:t>с самодельными погремушками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27584" y="1988840"/>
            <a:ext cx="7560840" cy="4170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67544" y="908720"/>
            <a:ext cx="838842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Полученные результаты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*Дети приобрели навык тембрового различия звуков различного происхождения, поэкспериментировали с различными материалами,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из которых можно извлекать звуки.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*Расширился диапазон знаний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 музыкальных инструментах.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*В ходе совместной творческой деятельности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дети приобрели навыки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позитивного сотрудничества и взаимодействия.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*Познавательная активность детей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вышла на более высокий уровень.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-76200" y="-27384"/>
            <a:ext cx="9220200" cy="6858000"/>
          </a:xfrm>
          <a:prstGeom prst="rect">
            <a:avLst/>
          </a:prstGeom>
          <a:noFill/>
        </p:spPr>
      </p:pic>
      <p:pic>
        <p:nvPicPr>
          <p:cNvPr id="12296" name="Picture 8" descr="https://img1.liveinternet.ru/images/attach/c/1/54/317/54317525_molodec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20416" y="4565678"/>
            <a:ext cx="5703912" cy="1095570"/>
          </a:xfrm>
          <a:prstGeom prst="rect">
            <a:avLst/>
          </a:prstGeom>
          <a:noFill/>
        </p:spPr>
      </p:pic>
      <p:sp>
        <p:nvSpPr>
          <p:cNvPr id="12299" name="WordArt 11"/>
          <p:cNvSpPr>
            <a:spLocks noChangeArrowheads="1" noChangeShapeType="1" noTextEdit="1"/>
          </p:cNvSpPr>
          <p:nvPr/>
        </p:nvSpPr>
        <p:spPr bwMode="auto">
          <a:xfrm>
            <a:off x="1835696" y="1052736"/>
            <a:ext cx="5832648" cy="34563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800" b="1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Вот проекту и конец, </a:t>
            </a:r>
          </a:p>
          <a:p>
            <a:pPr algn="ctr" rtl="0"/>
            <a:r>
              <a:rPr lang="ru-RU" sz="2800" b="1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а кто готовил, </a:t>
            </a:r>
          </a:p>
          <a:p>
            <a:pPr algn="ctr" rtl="0"/>
            <a:r>
              <a:rPr lang="ru-RU" sz="2800" b="1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участвовал </a:t>
            </a:r>
          </a:p>
          <a:p>
            <a:pPr algn="ctr" rtl="0"/>
            <a:r>
              <a:rPr lang="ru-RU" sz="2800" b="1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Bookman Old Style"/>
              </a:rPr>
              <a:t>и слушал </a:t>
            </a:r>
            <a:endParaRPr lang="ru-RU" sz="2800" b="1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Bookman Old Style"/>
            </a:endParaRPr>
          </a:p>
        </p:txBody>
      </p:sp>
      <p:pic>
        <p:nvPicPr>
          <p:cNvPr id="15" name="Picture 9" descr="https://img-fotki.yandex.ru/get/29815/55182939.23c/0_148e3a_4edb3b21_orig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972599" cy="67087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22/a0/4b/22a04bfec7ea732e56ec6fb1164e16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27584" y="980728"/>
            <a:ext cx="8661039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Актуальность проблемы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  специалистов есть термин – познавательная активность ребенка.   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Она выражается в заинтересованном принятии информации, в желании уточнить, углубить свои знания, в самостоятельном поиске ответов на интересующие вопросы, в проявлении элементов творчества, в умении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усвоить способ познания и применять его на другом материале.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Одним из таких методов, 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направленных на поддержку познавательной активности, обогащение разного рода положительного опыта у детей,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 также развитие у них коммуникативных навыков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является совместное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 детьми исследование свойств музыкального и немузыкального звука.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Для этого, наряду с исследованием звуков окружающего мира, необходимо также и использование шумовых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музыкальных инструментов,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как традиционных, так и необычных.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 результате игры на шумовых инструментах у детей развивается любознательность,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воображение,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речевая и общая инициатива, преодолевается застенчивость,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повышается уровень познавательных и творческих способностей.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Некоторые шумовые музыкальные инструменты можно сделать своими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руками.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Именно они вызывают особый интерес к музыке и желание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познавать, исследовать и музицировать.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22/a0/4b/22a04bfec7ea732e56ec6fb1164e16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71601" y="788506"/>
            <a:ext cx="72008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Цели проекта                                                                                                                            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 Развитие и поддержка познавательной активности.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Развитие слуховой сосредоточенности,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музыкальной отзывчивости детей.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Задачи проекта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 Обогащение музыкально-слухового опыта детей.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-Знакомство с разновидностями детских элементарных музыкальных инструментов, овладение приемами игры на них.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-Развитие метроритмического слуха,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мелкой моторики.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-Развитие у детей воображения, фантазии, творческих способностей.                                                                                   - Пробуждение интереса к исследованию свойств звука, творческому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музицированию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22/a0/4b/22a04bfec7ea732e56ec6fb1164e16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187624" y="780093"/>
            <a:ext cx="684075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Ожидаемые результаты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Повышение эмоциональной отзывчивости,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заинтересованности детей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творческим процессом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усиление  познавательной активности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Закрепление навыка игры на простых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шумовых музыкальных инструментах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на доступном детям уровне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99592" y="3451354"/>
            <a:ext cx="705678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Формы реализации проекта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Исследование звуков окружающего мира.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Изготовление необычных шумовых инструментов, исследование свойств их звука.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Игра на знакомых инструментах под фонограмму, подбор ритмического аккомпанемента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 детским стихам и песенкам.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Звуковая иллюстрация стихов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сказок-шумелок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22/a0/4b/22a04bfec7ea732e56ec6fb1164e168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971600" y="788506"/>
            <a:ext cx="727280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Этапы проекта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 этап </a:t>
            </a:r>
            <a:endParaRPr lang="ru-RU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целеполагание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констатация проблемы и необходимости ее решения, определение целей и задач проекта, методов и приемов, а также его продукта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2 этап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разработка проекта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составление плана занятий, подбор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нотно-музыкального материала и аудиоматериалов, выбор игр, изготовление шумовых инструментов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3 этап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выполнение проекта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4 этап </a:t>
            </a:r>
            <a:endParaRPr lang="ru-RU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подведение итогов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подготовка и проведение презентации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-36512" y="0"/>
            <a:ext cx="9220200" cy="6858000"/>
          </a:xfrm>
          <a:prstGeom prst="rect">
            <a:avLst/>
          </a:prstGeom>
          <a:noFill/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51520" y="625906"/>
            <a:ext cx="8784976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Беседы – демонстрации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«Деревянные звуки», «Металлические звуки»,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«Такие разные погремушки», «Шуршащее королевство»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Слушание аудиозаписей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«Пасхальный звон», со звуками природы и окружающего мира, деревянных, металлических, шуршащих звуков. 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Ролик «Кухонный оркестр»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Эксперименты «От чего зависит звук?» 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(от размера предмета,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способа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звукоизвлечения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 силы удара, наполнителя)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Отгадывание загадок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Дидактические игры 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«Посидим, помолчим, послушаем»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«Найди предмет с деревянным, металлическим, шуршащим звуком»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«Эхо» с металлическими предметами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«Определи инструмент»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Игра в оркестре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 детских музыкальных инструментах из соответствующих материалов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Подбор ритмического рисунка к </a:t>
            </a:r>
            <a:r>
              <a:rPr kumimoji="0" lang="ru-RU" sz="1600" b="1" i="0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попевкам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 использованием деревянных и металлических инструментов.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Музыкальная игра «</a:t>
            </a:r>
            <a:r>
              <a:rPr kumimoji="0" lang="ru-RU" sz="1600" b="1" i="0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Колокольцы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– бубенцы»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Импровизация «Танец бумажных бабочек»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Сказка-шумелка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Е.Железновой «Мышиная история»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Мастерская «Погремушка-самоделка»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73371" y="332656"/>
            <a:ext cx="391485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20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Формы и методы работы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User\Desktop\музейное\12326087.jpg"/>
          <p:cNvPicPr>
            <a:picLocks noChangeAspect="1" noChangeArrowheads="1"/>
          </p:cNvPicPr>
          <p:nvPr/>
        </p:nvPicPr>
        <p:blipFill>
          <a:blip r:embed="rId2" cstate="email">
            <a:lum bright="24000"/>
          </a:blip>
          <a:srcRect/>
          <a:stretch>
            <a:fillRect/>
          </a:stretch>
        </p:blipFill>
        <p:spPr bwMode="auto">
          <a:xfrm>
            <a:off x="-36512" y="0"/>
            <a:ext cx="9220200" cy="6858000"/>
          </a:xfrm>
          <a:prstGeom prst="rect">
            <a:avLst/>
          </a:prstGeom>
          <a:noFill/>
        </p:spPr>
      </p:pic>
      <p:pic>
        <p:nvPicPr>
          <p:cNvPr id="8" name="Picture 1" descr="C:\Users\User\Downloads\практич час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56456" y="2060848"/>
            <a:ext cx="7620000" cy="885825"/>
          </a:xfrm>
          <a:prstGeom prst="rect">
            <a:avLst/>
          </a:prstGeom>
          <a:noFill/>
        </p:spPr>
      </p:pic>
      <p:pic>
        <p:nvPicPr>
          <p:cNvPr id="9" name="Picture 2" descr="H:\2022-2023 уч.г\проект волшебный мир звуков\z6318dfed85ddb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2399159"/>
            <a:ext cx="7620000" cy="885825"/>
          </a:xfrm>
          <a:prstGeom prst="rect">
            <a:avLst/>
          </a:prstGeom>
          <a:noFill/>
        </p:spPr>
      </p:pic>
      <p:pic>
        <p:nvPicPr>
          <p:cNvPr id="10" name="Picture 9" descr="https://img-fotki.yandex.ru/get/29815/55182939.23c/0_148e3a_4edb3b21_orig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7885384" y="404664"/>
            <a:ext cx="9144000" cy="7245424"/>
          </a:xfrm>
          <a:prstGeom prst="rect">
            <a:avLst/>
          </a:prstGeom>
          <a:noFill/>
        </p:spPr>
      </p:pic>
      <p:pic>
        <p:nvPicPr>
          <p:cNvPr id="28675" name="Picture 3" descr="ntmaker.gfto.ru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71600" y="2238819"/>
            <a:ext cx="7644525" cy="90214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1155</TotalTime>
  <Words>879</Words>
  <Application>Microsoft Office PowerPoint</Application>
  <PresentationFormat>Экран (4:3)</PresentationFormat>
  <Paragraphs>175</Paragraphs>
  <Slides>34</Slides>
  <Notes>9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135</cp:revision>
  <dcterms:created xsi:type="dcterms:W3CDTF">2022-09-07T14:20:33Z</dcterms:created>
  <dcterms:modified xsi:type="dcterms:W3CDTF">2023-01-31T16:16:41Z</dcterms:modified>
</cp:coreProperties>
</file>