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0" r:id="rId8"/>
    <p:sldId id="261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0" r:id="rId20"/>
    <p:sldId id="275" r:id="rId21"/>
    <p:sldId id="279" r:id="rId22"/>
    <p:sldId id="276" r:id="rId23"/>
    <p:sldId id="277" r:id="rId24"/>
    <p:sldId id="292" r:id="rId25"/>
    <p:sldId id="278" r:id="rId26"/>
    <p:sldId id="281" r:id="rId27"/>
    <p:sldId id="282" r:id="rId28"/>
    <p:sldId id="283" r:id="rId29"/>
    <p:sldId id="289" r:id="rId30"/>
    <p:sldId id="290" r:id="rId31"/>
    <p:sldId id="284" r:id="rId32"/>
    <p:sldId id="285" r:id="rId33"/>
    <p:sldId id="288" r:id="rId34"/>
    <p:sldId id="293" r:id="rId35"/>
    <p:sldId id="295" r:id="rId36"/>
    <p:sldId id="296" r:id="rId37"/>
    <p:sldId id="297" r:id="rId38"/>
    <p:sldId id="299" r:id="rId39"/>
    <p:sldId id="298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Выполнили студентки ЧПК 1, 32 группы, Никольская А.В., Ртищева К.И.</a:t>
            </a: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06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Птичек, кошек и собак,</a:t>
            </a:r>
          </a:p>
          <a:p>
            <a:pPr marL="45720" indent="0" algn="ctr">
              <a:buNone/>
            </a:pPr>
            <a:r>
              <a:rPr lang="ru-RU" sz="3600" dirty="0"/>
              <a:t>И мартышек-забияк.</a:t>
            </a:r>
          </a:p>
          <a:p>
            <a:pPr marL="45720" indent="0" algn="ctr">
              <a:buNone/>
            </a:pPr>
            <a:r>
              <a:rPr lang="ru-RU" sz="3600" dirty="0"/>
              <a:t>Свинку, мышку, хомяка</a:t>
            </a:r>
          </a:p>
          <a:p>
            <a:pPr marL="45720" indent="0" algn="ctr">
              <a:buNone/>
            </a:pPr>
            <a:r>
              <a:rPr lang="ru-RU" sz="3600" dirty="0"/>
              <a:t>И зазнайку-индюка,</a:t>
            </a:r>
          </a:p>
          <a:p>
            <a:pPr marL="45720" indent="0" algn="ctr">
              <a:buNone/>
            </a:pPr>
            <a:r>
              <a:rPr lang="ru-RU" sz="3600" dirty="0"/>
              <a:t>Лошадей, овец, коров</a:t>
            </a:r>
          </a:p>
          <a:p>
            <a:pPr marL="45720" indent="0" algn="ctr">
              <a:buNone/>
            </a:pPr>
            <a:r>
              <a:rPr lang="ru-RU" sz="3600" dirty="0"/>
              <a:t>Я всегда лечить готов!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75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Я работаю пилотом,</a:t>
            </a:r>
          </a:p>
          <a:p>
            <a:pPr marL="45720" indent="0" algn="ctr">
              <a:buNone/>
            </a:pPr>
            <a:r>
              <a:rPr lang="ru-RU" sz="3600" dirty="0"/>
              <a:t>Управляю самолётом.</a:t>
            </a:r>
          </a:p>
          <a:p>
            <a:pPr marL="45720" indent="0" algn="ctr">
              <a:buNone/>
            </a:pPr>
            <a:r>
              <a:rPr lang="ru-RU" sz="3600" dirty="0"/>
              <a:t>Взлёт, подъём, полёт, посадка </a:t>
            </a:r>
          </a:p>
          <a:p>
            <a:pPr marL="45720" indent="0" algn="ctr">
              <a:buNone/>
            </a:pPr>
            <a:r>
              <a:rPr lang="ru-RU" sz="3600" dirty="0"/>
              <a:t>Всё прошло сегодня гладко.</a:t>
            </a:r>
          </a:p>
          <a:p>
            <a:pPr marL="45720" indent="0" algn="ctr">
              <a:buNone/>
            </a:pPr>
            <a:r>
              <a:rPr lang="ru-RU" sz="3600" dirty="0"/>
              <a:t>Это трудная работа –</a:t>
            </a:r>
          </a:p>
          <a:p>
            <a:pPr marL="45720" indent="0" algn="ctr">
              <a:buNone/>
            </a:pPr>
            <a:r>
              <a:rPr lang="ru-RU" sz="3600" dirty="0"/>
              <a:t>Быть пилотом самолёта.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Дом, в котором мы живём…</a:t>
            </a:r>
          </a:p>
          <a:p>
            <a:pPr marL="45720" indent="0" algn="ctr">
              <a:buNone/>
            </a:pPr>
            <a:r>
              <a:rPr lang="ru-RU" sz="3600" dirty="0"/>
              <a:t>Кто построил этот дом?</a:t>
            </a:r>
          </a:p>
          <a:p>
            <a:pPr marL="45720" indent="0" algn="ctr">
              <a:buNone/>
            </a:pPr>
            <a:r>
              <a:rPr lang="ru-RU" sz="3600" dirty="0"/>
              <a:t>Знает в доме каждый житель, </a:t>
            </a:r>
          </a:p>
          <a:p>
            <a:pPr marL="45720" indent="0" algn="ctr">
              <a:buNone/>
            </a:pPr>
            <a:r>
              <a:rPr lang="ru-RU" sz="3600" dirty="0"/>
              <a:t>Этот дом возвёл строитель!</a:t>
            </a:r>
          </a:p>
          <a:p>
            <a:pPr marL="45720" indent="0" algn="ctr">
              <a:buNone/>
            </a:pPr>
            <a:r>
              <a:rPr lang="ru-RU" sz="3600" dirty="0"/>
              <a:t>Плиты, кран, бетон, песок…</a:t>
            </a:r>
          </a:p>
          <a:p>
            <a:pPr marL="45720" indent="0" algn="ctr">
              <a:buNone/>
            </a:pPr>
            <a:r>
              <a:rPr lang="ru-RU" sz="3600" dirty="0"/>
              <a:t>Дом удобен и высок!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230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Краски, кисти, карандаш,</a:t>
            </a:r>
          </a:p>
          <a:p>
            <a:pPr marL="45720" indent="0" algn="ctr">
              <a:buNone/>
            </a:pPr>
            <a:r>
              <a:rPr lang="ru-RU" sz="3600" dirty="0"/>
              <a:t>Я сейчас пишу пейзаж.</a:t>
            </a:r>
          </a:p>
          <a:p>
            <a:pPr marL="45720" indent="0" algn="ctr">
              <a:buNone/>
            </a:pPr>
            <a:r>
              <a:rPr lang="ru-RU" sz="3600" dirty="0"/>
              <a:t>Допишу пейзаж с рассветом.</a:t>
            </a:r>
          </a:p>
          <a:p>
            <a:pPr marL="45720" indent="0" algn="ctr">
              <a:buNone/>
            </a:pPr>
            <a:r>
              <a:rPr lang="ru-RU" sz="3600" dirty="0"/>
              <a:t>А потом займусь портретом.</a:t>
            </a:r>
          </a:p>
          <a:p>
            <a:pPr marL="45720" indent="0" algn="ctr">
              <a:buNone/>
            </a:pPr>
            <a:r>
              <a:rPr lang="ru-RU" sz="3600" dirty="0"/>
              <a:t>Три афиши, два плаката</a:t>
            </a:r>
          </a:p>
          <a:p>
            <a:pPr marL="45720" indent="0" algn="ctr">
              <a:buNone/>
            </a:pPr>
            <a:r>
              <a:rPr lang="ru-RU" sz="3600" dirty="0"/>
              <a:t>Нарисую до заката.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100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У меня одна забота –</a:t>
            </a:r>
          </a:p>
          <a:p>
            <a:pPr marL="45720" indent="0" algn="ctr">
              <a:buNone/>
            </a:pPr>
            <a:r>
              <a:rPr lang="ru-RU" sz="3600" dirty="0"/>
              <a:t>Всех компьютеров работа.</a:t>
            </a:r>
          </a:p>
          <a:p>
            <a:pPr marL="45720" indent="0" algn="ctr">
              <a:buNone/>
            </a:pPr>
            <a:r>
              <a:rPr lang="ru-RU" sz="3600" dirty="0"/>
              <a:t>Нет для них страшнее драмы,</a:t>
            </a:r>
          </a:p>
          <a:p>
            <a:pPr marL="45720" indent="0" algn="ctr">
              <a:buNone/>
            </a:pPr>
            <a:r>
              <a:rPr lang="ru-RU" sz="3600" dirty="0"/>
              <a:t>Чем отсутствие программы.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7392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Пожар! Беда!</a:t>
            </a:r>
          </a:p>
          <a:p>
            <a:pPr marL="45720" indent="0" algn="ctr">
              <a:buNone/>
            </a:pPr>
            <a:r>
              <a:rPr lang="ru-RU" sz="3600" dirty="0"/>
              <a:t>Наготове я всегда,</a:t>
            </a:r>
          </a:p>
          <a:p>
            <a:pPr marL="45720" indent="0" algn="ctr">
              <a:buNone/>
            </a:pPr>
            <a:r>
              <a:rPr lang="ru-RU" sz="3600" dirty="0"/>
              <a:t>Утром, вечером и днём</a:t>
            </a:r>
          </a:p>
          <a:p>
            <a:pPr marL="45720" indent="0" algn="ctr">
              <a:buNone/>
            </a:pPr>
            <a:r>
              <a:rPr lang="ru-RU" sz="3600" dirty="0"/>
              <a:t>Я веду борьбу с огнём!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48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Я с утра кручу баранку,</a:t>
            </a:r>
          </a:p>
          <a:p>
            <a:pPr marL="45720" indent="0" algn="ctr">
              <a:buNone/>
            </a:pPr>
            <a:r>
              <a:rPr lang="ru-RU" sz="3600" dirty="0"/>
              <a:t>Потому что спозаранку</a:t>
            </a:r>
          </a:p>
          <a:p>
            <a:pPr marL="45720" indent="0" algn="ctr">
              <a:buNone/>
            </a:pPr>
            <a:r>
              <a:rPr lang="ru-RU" sz="3600" dirty="0"/>
              <a:t>Едут люди на работу</a:t>
            </a:r>
          </a:p>
          <a:p>
            <a:pPr marL="45720" indent="0" algn="ctr">
              <a:buNone/>
            </a:pPr>
            <a:r>
              <a:rPr lang="ru-RU" sz="3600" dirty="0"/>
              <a:t>И возить их должен</a:t>
            </a:r>
          </a:p>
          <a:p>
            <a:pPr marL="45720" indent="0" algn="ctr">
              <a:buNone/>
            </a:pPr>
            <a:r>
              <a:rPr lang="ru-RU" sz="3600" dirty="0"/>
              <a:t>кто-то!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892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Если кто-то не здоров,</a:t>
            </a:r>
          </a:p>
          <a:p>
            <a:pPr marL="45720" indent="0" algn="ctr">
              <a:buNone/>
            </a:pPr>
            <a:r>
              <a:rPr lang="ru-RU" sz="3600" dirty="0"/>
              <a:t>Вызывают докторов.</a:t>
            </a:r>
          </a:p>
          <a:p>
            <a:pPr marL="45720" indent="0" algn="ctr">
              <a:buNone/>
            </a:pPr>
            <a:r>
              <a:rPr lang="ru-RU" sz="3600" dirty="0"/>
              <a:t>-Погоди, малыш, не плачь,</a:t>
            </a:r>
          </a:p>
          <a:p>
            <a:pPr marL="45720" indent="0" algn="ctr">
              <a:buNone/>
            </a:pPr>
            <a:r>
              <a:rPr lang="ru-RU" sz="3600" dirty="0"/>
              <a:t>Прописал лекарство врач.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272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dirty="0"/>
              <a:t>Кто не выучил урок?</a:t>
            </a:r>
          </a:p>
          <a:p>
            <a:pPr marL="45720" indent="0" algn="ctr">
              <a:buNone/>
            </a:pPr>
            <a:r>
              <a:rPr lang="ru-RU" sz="3600" dirty="0"/>
              <a:t>Наш учитель в меру строг.</a:t>
            </a:r>
          </a:p>
          <a:p>
            <a:pPr marL="45720" indent="0" algn="ctr">
              <a:buNone/>
            </a:pPr>
            <a:r>
              <a:rPr lang="ru-RU" sz="3600" dirty="0"/>
              <a:t>Наш учитель учит нас</a:t>
            </a:r>
          </a:p>
          <a:p>
            <a:pPr marL="45720" indent="0" algn="ctr">
              <a:buNone/>
            </a:pPr>
            <a:r>
              <a:rPr lang="ru-RU" sz="3600" dirty="0"/>
              <a:t>И ведёт из класса в класс.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Мультик!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742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Подумайте, что было бы,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Когда б сказал портной: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-Шить платья мне не хочется,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Устрою выходной!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И все бы портные в городе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За ним ушли б домой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Ходили бы люди голые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По улице зимой</a:t>
            </a:r>
            <a:r>
              <a:rPr lang="ru-RU" sz="2800" dirty="0" smtClean="0"/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956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1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Ведет он классно самолет,</a:t>
            </a:r>
            <a:br>
              <a:rPr lang="ru-RU" sz="4800" dirty="0"/>
            </a:br>
            <a:r>
              <a:rPr lang="ru-RU" sz="4800" dirty="0"/>
              <a:t>Безопасен с ним полет,</a:t>
            </a:r>
            <a:br>
              <a:rPr lang="ru-RU" sz="4800" dirty="0"/>
            </a:br>
            <a:r>
              <a:rPr lang="ru-RU" sz="4800" dirty="0"/>
              <a:t>Настоящий ас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47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4800" dirty="0"/>
              <a:t>В книжном море он </a:t>
            </a:r>
            <a:r>
              <a:rPr lang="ru-RU" sz="4800" dirty="0" smtClean="0"/>
              <a:t>бескрайнем</a:t>
            </a:r>
            <a:endParaRPr lang="ru-RU" sz="4800" dirty="0"/>
          </a:p>
          <a:p>
            <a:pPr marL="45720" indent="0" algn="ctr">
              <a:buNone/>
            </a:pPr>
            <a:r>
              <a:rPr lang="ru-RU" sz="4800" dirty="0"/>
              <a:t>Настоящий капитан.</a:t>
            </a:r>
          </a:p>
          <a:p>
            <a:pPr marL="45720" indent="0" algn="ctr">
              <a:buNone/>
            </a:pPr>
            <a:r>
              <a:rPr lang="ru-RU" sz="4800" dirty="0"/>
              <a:t>Отыскать любую книжку </a:t>
            </a:r>
          </a:p>
          <a:p>
            <a:pPr marL="45720" indent="0" algn="ctr">
              <a:buNone/>
            </a:pPr>
            <a:r>
              <a:rPr lang="ru-RU" sz="4800" dirty="0"/>
              <a:t>Помогает быстро нам!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32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07893" cy="440740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Сейчас, дружок, вопрос такой:</a:t>
            </a:r>
          </a:p>
          <a:p>
            <a:pPr marL="45720" indent="0" algn="ctr">
              <a:buNone/>
            </a:pPr>
            <a:r>
              <a:rPr lang="ru-RU" sz="4800" dirty="0"/>
              <a:t>Скажи, как называют</a:t>
            </a:r>
          </a:p>
          <a:p>
            <a:pPr marL="45720" indent="0" algn="ctr">
              <a:buNone/>
            </a:pPr>
            <a:r>
              <a:rPr lang="ru-RU" sz="4800" dirty="0"/>
              <a:t>Рабочего, что под землёй</a:t>
            </a:r>
          </a:p>
          <a:p>
            <a:pPr marL="45720" indent="0" algn="ctr">
              <a:buNone/>
            </a:pPr>
            <a:r>
              <a:rPr lang="ru-RU" sz="4800" dirty="0"/>
              <a:t>Нам уголь добывает.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201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оха\Desktop\5211454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49"/>
          <a:stretch/>
        </p:blipFill>
        <p:spPr bwMode="auto">
          <a:xfrm>
            <a:off x="1187624" y="3789040"/>
            <a:ext cx="683070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ноха\Desktop\5211454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29"/>
          <a:stretch/>
        </p:blipFill>
        <p:spPr bwMode="auto">
          <a:xfrm>
            <a:off x="1165382" y="980728"/>
            <a:ext cx="6832376" cy="248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537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В акваланге, в маске, в ластах</a:t>
            </a:r>
          </a:p>
          <a:p>
            <a:pPr marL="45720" indent="0" algn="ctr">
              <a:buNone/>
            </a:pPr>
            <a:r>
              <a:rPr lang="ru-RU" sz="4800" dirty="0"/>
              <a:t>Тот, кто плавает прекрасно.</a:t>
            </a:r>
          </a:p>
          <a:p>
            <a:pPr marL="45720" indent="0" algn="ctr">
              <a:buNone/>
            </a:pPr>
            <a:r>
              <a:rPr lang="ru-RU" sz="4800" dirty="0"/>
              <a:t>Он герой такой один</a:t>
            </a:r>
          </a:p>
          <a:p>
            <a:pPr marL="45720" indent="0" algn="ctr">
              <a:buNone/>
            </a:pPr>
            <a:r>
              <a:rPr lang="ru-RU" sz="4800" dirty="0"/>
              <a:t>В тишине морских глубин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72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Замирает в страхе зритель - В клетке с тигром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851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Он не летчик, не пилот,</a:t>
            </a:r>
            <a:br>
              <a:rPr lang="ru-RU" sz="4800" dirty="0"/>
            </a:br>
            <a:r>
              <a:rPr lang="ru-RU" sz="4800" dirty="0"/>
              <a:t>Он ведет не самолет,</a:t>
            </a:r>
            <a:br>
              <a:rPr lang="ru-RU" sz="4800" dirty="0"/>
            </a:br>
            <a:r>
              <a:rPr lang="ru-RU" sz="4800" dirty="0"/>
              <a:t>А огромную ракету,</a:t>
            </a:r>
            <a:br>
              <a:rPr lang="ru-RU" sz="4800" dirty="0"/>
            </a:br>
            <a:r>
              <a:rPr lang="ru-RU" sz="4800" dirty="0"/>
              <a:t>Дети, кто, скажите, это?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8435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Дупло и берлогу, </a:t>
            </a:r>
          </a:p>
          <a:p>
            <a:pPr marL="45720" indent="0" algn="ctr">
              <a:buNone/>
            </a:pPr>
            <a:r>
              <a:rPr lang="ru-RU" sz="4800" dirty="0"/>
              <a:t>Дом лисий и птичий </a:t>
            </a:r>
          </a:p>
          <a:p>
            <a:pPr marL="45720" indent="0" algn="ctr">
              <a:buNone/>
            </a:pPr>
            <a:r>
              <a:rPr lang="ru-RU" sz="4800" dirty="0"/>
              <a:t>Всегда охраняет надёжно 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5697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оха\Desktop\4I58WK4194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38100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704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Подумайте, что было бы,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Когда сказал бы врач: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- Рвать зубы мне не хочется,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Не буду, хоть ты плачь!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Больным врачебной помощи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Ни стало б никакой.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А ты б сидел и мучился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С подвязанной щекой</a:t>
            </a:r>
            <a:r>
              <a:rPr lang="ru-RU" sz="2800" dirty="0" smtClean="0"/>
              <a:t>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5359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ноха\Desktop\4I58WK4194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3810000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оха\Desktop\slo7YU1B30I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07"/>
          <a:stretch/>
        </p:blipFill>
        <p:spPr bwMode="auto">
          <a:xfrm>
            <a:off x="4860032" y="1124744"/>
            <a:ext cx="3963457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162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-Коз, коров зовет, скликает,</a:t>
            </a:r>
            <a:br>
              <a:rPr lang="ru-RU" sz="4800" dirty="0"/>
            </a:br>
            <a:r>
              <a:rPr lang="ru-RU" sz="4800" dirty="0"/>
              <a:t>В свой витой рожок играет.</a:t>
            </a:r>
            <a:br>
              <a:rPr lang="ru-RU" sz="4800" dirty="0"/>
            </a:br>
            <a:r>
              <a:rPr lang="ru-RU" sz="4800" dirty="0"/>
              <a:t>Отгадать здесь будет надо,</a:t>
            </a:r>
            <a:br>
              <a:rPr lang="ru-RU" sz="4800" dirty="0"/>
            </a:br>
            <a:r>
              <a:rPr lang="ru-RU" sz="4800" dirty="0"/>
              <a:t>Кто пасет овечье стадо?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05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/>
              <a:t>-В фильмах трюки выполняет,</a:t>
            </a:r>
          </a:p>
          <a:p>
            <a:pPr marL="45720" indent="0" algn="ctr">
              <a:buNone/>
            </a:pPr>
            <a:r>
              <a:rPr lang="ru-RU" sz="4800" dirty="0"/>
              <a:t>С высоты на дно ныряет</a:t>
            </a:r>
          </a:p>
          <a:p>
            <a:pPr marL="45720" indent="0" algn="ctr">
              <a:buNone/>
            </a:pPr>
            <a:r>
              <a:rPr lang="ru-RU" sz="4800" dirty="0"/>
              <a:t>Подготовленный актер.</a:t>
            </a:r>
          </a:p>
          <a:p>
            <a:pPr marL="45720" indent="0" algn="ctr">
              <a:buNone/>
            </a:pPr>
            <a:r>
              <a:rPr lang="ru-RU" sz="4800" dirty="0"/>
              <a:t>Быстрый, смелый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815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пила</a:t>
            </a:r>
          </a:p>
          <a:p>
            <a:r>
              <a:rPr lang="ru-RU" sz="3000" dirty="0" smtClean="0"/>
              <a:t>шприц</a:t>
            </a:r>
          </a:p>
          <a:p>
            <a:r>
              <a:rPr lang="ru-RU" sz="3000" dirty="0" smtClean="0"/>
              <a:t>водопроводный кран</a:t>
            </a:r>
          </a:p>
          <a:p>
            <a:r>
              <a:rPr lang="ru-RU" sz="3000" dirty="0" smtClean="0"/>
              <a:t>секатор</a:t>
            </a:r>
          </a:p>
          <a:p>
            <a:r>
              <a:rPr lang="ru-RU" sz="3000" dirty="0" smtClean="0"/>
              <a:t>расческа</a:t>
            </a:r>
          </a:p>
          <a:p>
            <a:r>
              <a:rPr lang="ru-RU" sz="3000" dirty="0" smtClean="0"/>
              <a:t>гаечный ключ</a:t>
            </a:r>
          </a:p>
          <a:p>
            <a:r>
              <a:rPr lang="ru-RU" sz="3000" dirty="0" smtClean="0"/>
              <a:t>рубанок</a:t>
            </a:r>
          </a:p>
          <a:p>
            <a:r>
              <a:rPr lang="ru-RU" sz="3000" dirty="0" smtClean="0"/>
              <a:t>скалка.</a:t>
            </a:r>
            <a:endParaRPr lang="ru-RU" sz="3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000" dirty="0"/>
              <a:t> </a:t>
            </a:r>
            <a:r>
              <a:rPr lang="ru-RU" sz="3000" dirty="0" smtClean="0"/>
              <a:t>слесарь</a:t>
            </a:r>
          </a:p>
          <a:p>
            <a:r>
              <a:rPr lang="ru-RU" sz="3000" dirty="0" smtClean="0"/>
              <a:t>плотник</a:t>
            </a:r>
          </a:p>
          <a:p>
            <a:r>
              <a:rPr lang="ru-RU" sz="3000" dirty="0" smtClean="0"/>
              <a:t>слесарь-сантехник </a:t>
            </a:r>
          </a:p>
          <a:p>
            <a:r>
              <a:rPr lang="ru-RU" sz="3000" dirty="0" smtClean="0"/>
              <a:t>парикмахер </a:t>
            </a:r>
          </a:p>
          <a:p>
            <a:r>
              <a:rPr lang="ru-RU" sz="3000" dirty="0" smtClean="0"/>
              <a:t>столяр</a:t>
            </a:r>
          </a:p>
          <a:p>
            <a:r>
              <a:rPr lang="ru-RU" sz="3000" dirty="0" smtClean="0"/>
              <a:t>пекарь</a:t>
            </a:r>
          </a:p>
          <a:p>
            <a:r>
              <a:rPr lang="ru-RU" sz="3000" dirty="0" smtClean="0"/>
              <a:t>врач</a:t>
            </a:r>
          </a:p>
          <a:p>
            <a:r>
              <a:rPr lang="ru-RU" sz="3000" dirty="0" smtClean="0"/>
              <a:t>садовник</a:t>
            </a:r>
            <a:endParaRPr lang="ru-RU" sz="3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81260" cy="1054394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34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3000" dirty="0" smtClean="0"/>
              <a:t>пила</a:t>
            </a:r>
          </a:p>
          <a:p>
            <a:r>
              <a:rPr lang="ru-RU" sz="3000" dirty="0" smtClean="0"/>
              <a:t>шприц</a:t>
            </a:r>
          </a:p>
          <a:p>
            <a:r>
              <a:rPr lang="ru-RU" sz="3000" dirty="0" smtClean="0"/>
              <a:t>водопроводный кран</a:t>
            </a:r>
          </a:p>
          <a:p>
            <a:r>
              <a:rPr lang="ru-RU" sz="3000" dirty="0" smtClean="0"/>
              <a:t>секатор</a:t>
            </a:r>
          </a:p>
          <a:p>
            <a:r>
              <a:rPr lang="ru-RU" sz="3000" dirty="0" smtClean="0"/>
              <a:t>расческа</a:t>
            </a:r>
          </a:p>
          <a:p>
            <a:r>
              <a:rPr lang="ru-RU" sz="3000" dirty="0" smtClean="0"/>
              <a:t>гаечный ключ</a:t>
            </a:r>
          </a:p>
          <a:p>
            <a:r>
              <a:rPr lang="ru-RU" sz="3000" dirty="0" smtClean="0"/>
              <a:t>рубанок</a:t>
            </a:r>
          </a:p>
          <a:p>
            <a:r>
              <a:rPr lang="ru-RU" sz="3000" dirty="0" smtClean="0"/>
              <a:t>скалка.</a:t>
            </a:r>
            <a:endParaRPr lang="ru-RU" sz="30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316288" cy="4407408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плотник </a:t>
            </a:r>
          </a:p>
          <a:p>
            <a:r>
              <a:rPr lang="ru-RU" sz="3200" dirty="0" smtClean="0"/>
              <a:t>врач</a:t>
            </a:r>
          </a:p>
          <a:p>
            <a:r>
              <a:rPr lang="ru-RU" sz="3200" dirty="0" smtClean="0"/>
              <a:t>слесарь-сантехник</a:t>
            </a:r>
            <a:endParaRPr lang="ru-RU" sz="3200" dirty="0"/>
          </a:p>
          <a:p>
            <a:r>
              <a:rPr lang="ru-RU" sz="3200" dirty="0" smtClean="0"/>
              <a:t>садовник</a:t>
            </a:r>
          </a:p>
          <a:p>
            <a:r>
              <a:rPr lang="ru-RU" sz="3200" dirty="0" smtClean="0"/>
              <a:t>парикмахер</a:t>
            </a:r>
            <a:endParaRPr lang="ru-RU" sz="3200" dirty="0"/>
          </a:p>
          <a:p>
            <a:r>
              <a:rPr lang="ru-RU" sz="3200" dirty="0" smtClean="0"/>
              <a:t>слесарь</a:t>
            </a:r>
          </a:p>
          <a:p>
            <a:r>
              <a:rPr lang="ru-RU" sz="3200" dirty="0" smtClean="0"/>
              <a:t>столяр</a:t>
            </a:r>
          </a:p>
          <a:p>
            <a:r>
              <a:rPr lang="ru-RU" sz="3200" dirty="0" smtClean="0"/>
              <a:t>пекарь</a:t>
            </a:r>
            <a:endParaRPr lang="ru-RU" sz="3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81260" cy="1054394"/>
          </a:xfrm>
        </p:spPr>
        <p:txBody>
          <a:bodyPr/>
          <a:lstStyle/>
          <a:p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1835696" y="1988840"/>
            <a:ext cx="2664296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123728" y="2564904"/>
            <a:ext cx="23762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2555776" y="3248980"/>
            <a:ext cx="2016224" cy="1080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339752" y="3717032"/>
            <a:ext cx="2376264" cy="3600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627784" y="4365104"/>
            <a:ext cx="2088232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383868" y="4941168"/>
            <a:ext cx="1332148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411760" y="5589240"/>
            <a:ext cx="2304256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375756" y="6093296"/>
            <a:ext cx="2304256" cy="2160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37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ноха\Desktop\QNmD2o5gt6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" r="44233" b="38800"/>
          <a:stretch/>
        </p:blipFill>
        <p:spPr bwMode="auto">
          <a:xfrm>
            <a:off x="395536" y="2100848"/>
            <a:ext cx="844814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89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7200" dirty="0"/>
              <a:t>шахтер, плотник, токарь, слесарь, столяр, учитель</a:t>
            </a:r>
            <a:r>
              <a:rPr lang="ru-RU" sz="7200" dirty="0" smtClean="0"/>
              <a:t>.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КОРЕЙЦЫЫЫЫЫЫЫЫЫ\мемываыаЙЦАУ (177) —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348412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КОРЕЙЦЫЫЫЫЫЫЫЫЫ\мемываыаЙЦАУ (177) — копия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348412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КОРЕЙЦЫЫЫЫЫЫЫЫЫ\мемываыаЙЦАУ (177) — копия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348412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6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КОРЕЙЦЫЫЫЫЫЫЫЫЫ\мемываыаЙЦАУ (177) — копия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348413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74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КОРЕЙЦЫЫЫЫЫЫЫЫЫ\мемываыаЙЦАУ (177) — копия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348412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57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Подумайте, что было бы,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Когда сказал шофер: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- Возить людей не хочется!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И выключил мотор.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Троллейбусы, автобусы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Засыпало снежком,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Рабочие на фабрики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Ходили бы пешком</a:t>
            </a:r>
            <a:r>
              <a:rPr lang="ru-RU" sz="2800" dirty="0" smtClean="0"/>
              <a:t>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684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dirty="0"/>
              <a:t>Сказал учитель в школе бы:</a:t>
            </a:r>
            <a:endParaRPr lang="ru-RU" sz="2400" dirty="0">
              <a:latin typeface="Calibri"/>
              <a:ea typeface="SimSun"/>
            </a:endParaRPr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-Мне в нынешнем году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Учить детей не хочется,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Я в школу не приду!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Тетради и учебники.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Валялись бы в пыли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А вы бы неучеными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До старости росли</a:t>
            </a:r>
            <a:r>
              <a:rPr lang="ru-RU" sz="2800" dirty="0" smtClean="0"/>
              <a:t>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812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719071"/>
            <a:ext cx="8609380" cy="4407408"/>
          </a:xfrm>
        </p:spPr>
        <p:txBody>
          <a:bodyPr>
            <a:noAutofit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Подумайте, какая бы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Случилась вдруг беда!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Но только так не сделает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Никто и никогда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И люди не откажутся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От нужного труда: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Учитель обязательно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Придет на утро в класс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И пекари старательно</a:t>
            </a:r>
            <a:endParaRPr lang="ru-RU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/>
              <a:t>Хлеб испекут для вас.</a:t>
            </a:r>
            <a:endParaRPr lang="ru-RU" dirty="0"/>
          </a:p>
          <a:p>
            <a:pPr marL="45720" indent="0" algn="ctr">
              <a:buNone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65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Любое дело выполнят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Что им не поручи,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Портные и сапожники,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Шоферы и врачи.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Мы все </a:t>
            </a:r>
            <a:r>
              <a:rPr lang="ru-RU" sz="2800" dirty="0" err="1"/>
              <a:t>семьею</a:t>
            </a:r>
            <a:r>
              <a:rPr lang="ru-RU" sz="2800" dirty="0"/>
              <a:t> дружною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В одной стране живём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И каждый честно трудится</a:t>
            </a:r>
            <a:endParaRPr lang="ru-RU" sz="2400" dirty="0"/>
          </a:p>
          <a:p>
            <a:pPr marL="4572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800" dirty="0"/>
              <a:t>На месте, на своём.</a:t>
            </a:r>
            <a:endParaRPr lang="ru-RU" sz="2400" dirty="0">
              <a:latin typeface="Calibri"/>
              <a:ea typeface="SimSu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75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профессии нужны все профессии важны!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334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Профессия</a:t>
            </a:r>
            <a:r>
              <a:rPr lang="ru-RU" dirty="0"/>
              <a:t> – основной род занятий, трудовой деятельности</a:t>
            </a:r>
            <a:endParaRPr lang="ru-RU" dirty="0"/>
          </a:p>
        </p:txBody>
      </p:sp>
      <p:pic>
        <p:nvPicPr>
          <p:cNvPr id="2050" name="Picture 2" descr="C:\Users\Аноха\Desktop\Картинки-профессий-для-детей-прикольные-красивые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895" y="1916832"/>
            <a:ext cx="871144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969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42</TotalTime>
  <Words>627</Words>
  <Application>Microsoft Office PowerPoint</Application>
  <PresentationFormat>Экран (4:3)</PresentationFormat>
  <Paragraphs>156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профессии нужны все профессии важны!</vt:lpstr>
      <vt:lpstr>Профессия – основной род занятий, трудовой деятельности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Мультик!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Аноха</dc:creator>
  <cp:lastModifiedBy>Аноха</cp:lastModifiedBy>
  <cp:revision>5</cp:revision>
  <dcterms:created xsi:type="dcterms:W3CDTF">2020-12-02T08:36:02Z</dcterms:created>
  <dcterms:modified xsi:type="dcterms:W3CDTF">2020-12-02T09:29:08Z</dcterms:modified>
</cp:coreProperties>
</file>