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Выполнила студентка 32 группы Никольская Анна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Речевая разминка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1156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/>
              <a:t>На лесной опушке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Выросли волнушки,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Оглянулись и сказали: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- Здравствуйте!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А вы нас ждали?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(</a:t>
            </a:r>
            <a:r>
              <a:rPr lang="ru-RU" sz="4800" dirty="0" err="1"/>
              <a:t>Л.Тетивкин</a:t>
            </a:r>
            <a:r>
              <a:rPr lang="ru-RU" sz="4800" dirty="0"/>
              <a:t>)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50114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/>
              <a:t>Шесть мышат в шалаше шуршат.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67646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Ра-</a:t>
            </a:r>
            <a:r>
              <a:rPr lang="ru-RU" sz="4000" dirty="0" err="1"/>
              <a:t>ра</a:t>
            </a:r>
            <a:r>
              <a:rPr lang="ru-RU" sz="4000" dirty="0"/>
              <a:t>-</a:t>
            </a:r>
            <a:r>
              <a:rPr lang="ru-RU" sz="4000" dirty="0" err="1"/>
              <a:t>ра</a:t>
            </a:r>
            <a:r>
              <a:rPr lang="ru-RU" sz="4000" dirty="0"/>
              <a:t>- начинается игра.</a:t>
            </a:r>
          </a:p>
          <a:p>
            <a:r>
              <a:rPr lang="ru-RU" sz="4000" dirty="0" err="1"/>
              <a:t>Ро-ро-ро</a:t>
            </a:r>
            <a:r>
              <a:rPr lang="ru-RU" sz="4000" dirty="0"/>
              <a:t>- у мальчика ведро.</a:t>
            </a:r>
          </a:p>
          <a:p>
            <a:r>
              <a:rPr lang="ru-RU" sz="4000" dirty="0" err="1"/>
              <a:t>Ру-ру-ру</a:t>
            </a:r>
            <a:r>
              <a:rPr lang="ru-RU" sz="4000" dirty="0"/>
              <a:t>- продолжаем мы игру.</a:t>
            </a:r>
          </a:p>
          <a:p>
            <a:r>
              <a:rPr lang="ru-RU" sz="4000" dirty="0" err="1"/>
              <a:t>Ры-ры-ры</a:t>
            </a:r>
            <a:r>
              <a:rPr lang="ru-RU" sz="4000" dirty="0"/>
              <a:t>- подарили нам шары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3536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Ре-ре-ре- стоит дом на горе.</a:t>
            </a:r>
          </a:p>
          <a:p>
            <a:r>
              <a:rPr lang="ru-RU" sz="4000" dirty="0" err="1"/>
              <a:t>Ри-ри-ри</a:t>
            </a:r>
            <a:r>
              <a:rPr lang="ru-RU" sz="4000" dirty="0"/>
              <a:t>- на ветках снегири.</a:t>
            </a:r>
          </a:p>
          <a:p>
            <a:r>
              <a:rPr lang="ru-RU" sz="4000" dirty="0"/>
              <a:t>Ра-</a:t>
            </a:r>
            <a:r>
              <a:rPr lang="ru-RU" sz="4000" dirty="0" err="1"/>
              <a:t>ра</a:t>
            </a:r>
            <a:r>
              <a:rPr lang="ru-RU" sz="4000" dirty="0"/>
              <a:t>-</a:t>
            </a:r>
            <a:r>
              <a:rPr lang="ru-RU" sz="4000" dirty="0" err="1"/>
              <a:t>ра</a:t>
            </a:r>
            <a:r>
              <a:rPr lang="ru-RU" sz="4000" dirty="0"/>
              <a:t>- у мышонка есть нора.</a:t>
            </a:r>
          </a:p>
          <a:p>
            <a:r>
              <a:rPr lang="ru-RU" sz="4000" dirty="0"/>
              <a:t>Ре-ре-ре- носили воду мы в ведре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4971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373563"/>
          </a:xfrm>
        </p:spPr>
        <p:txBody>
          <a:bodyPr>
            <a:noAutofit/>
          </a:bodyPr>
          <a:lstStyle/>
          <a:p>
            <a:r>
              <a:rPr lang="ru-RU" sz="3900" dirty="0"/>
              <a:t>Ча-ча-ча- была Таня у врача.</a:t>
            </a:r>
          </a:p>
          <a:p>
            <a:r>
              <a:rPr lang="ru-RU" sz="3900" dirty="0"/>
              <a:t>Ща-ща-ща- поймал Вова леща.</a:t>
            </a:r>
          </a:p>
          <a:p>
            <a:r>
              <a:rPr lang="ru-RU" sz="3900" dirty="0" err="1"/>
              <a:t>Ша-ша-ша</a:t>
            </a:r>
            <a:r>
              <a:rPr lang="ru-RU" sz="3900" dirty="0"/>
              <a:t>- мы любим малыша.</a:t>
            </a:r>
          </a:p>
          <a:p>
            <a:r>
              <a:rPr lang="ru-RU" sz="3900" dirty="0" err="1"/>
              <a:t>Ша-ша-ша</a:t>
            </a:r>
            <a:r>
              <a:rPr lang="ru-RU" sz="3900" dirty="0"/>
              <a:t>- я сижу у шалаша</a:t>
            </a:r>
            <a:r>
              <a:rPr lang="ru-RU" sz="3900" dirty="0" smtClean="0"/>
              <a:t>.</a:t>
            </a:r>
            <a:endParaRPr lang="ru-RU" sz="3900" dirty="0"/>
          </a:p>
        </p:txBody>
      </p:sp>
    </p:spTree>
    <p:extLst>
      <p:ext uri="{BB962C8B-B14F-4D97-AF65-F5344CB8AC3E}">
        <p14:creationId xmlns:p14="http://schemas.microsoft.com/office/powerpoint/2010/main" val="22203327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0</TotalTime>
  <Words>82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Аптека</vt:lpstr>
      <vt:lpstr>Речевая разминка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Речевая разминка</dc:title>
  <dc:creator>Аноха</dc:creator>
  <cp:lastModifiedBy>Аноха</cp:lastModifiedBy>
  <cp:revision>1</cp:revision>
  <dcterms:created xsi:type="dcterms:W3CDTF">2020-10-08T03:52:17Z</dcterms:created>
  <dcterms:modified xsi:type="dcterms:W3CDTF">2020-10-08T04:00:50Z</dcterms:modified>
</cp:coreProperties>
</file>