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60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Рекомендации для родителей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Как помочь ребёнку с проектом в школе?</a:t>
            </a:r>
            <a:endParaRPr lang="ru-RU" dirty="0"/>
          </a:p>
        </p:txBody>
      </p:sp>
      <p:pic>
        <p:nvPicPr>
          <p:cNvPr id="2052" name="Picture 4" descr="C:\Users\Аноха\Desktop\сайт\памятки\1647669078_12-abrakadabra-fun-p-roditeli-i-shkola-fon-1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3573016"/>
            <a:ext cx="2792703" cy="25966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534400" cy="758952"/>
          </a:xfrm>
        </p:spPr>
        <p:txBody>
          <a:bodyPr>
            <a:noAutofit/>
          </a:bodyPr>
          <a:lstStyle/>
          <a:p>
            <a:r>
              <a:rPr lang="ru-RU" sz="2800" dirty="0" smtClean="0"/>
              <a:t>Роли родителей при помощи с проектом: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 smtClean="0"/>
              <a:t>консультируют</a:t>
            </a:r>
            <a:r>
              <a:rPr lang="ru-RU" dirty="0" smtClean="0"/>
              <a:t>;</a:t>
            </a:r>
          </a:p>
          <a:p>
            <a:pPr lvl="0"/>
            <a:r>
              <a:rPr lang="ru-RU" dirty="0" smtClean="0"/>
              <a:t>отслеживают выполнение плана;</a:t>
            </a:r>
          </a:p>
          <a:p>
            <a:pPr lvl="0"/>
            <a:r>
              <a:rPr lang="ru-RU" dirty="0" smtClean="0"/>
              <a:t>решают оперативные вопросы;</a:t>
            </a:r>
          </a:p>
          <a:p>
            <a:pPr lvl="0"/>
            <a:r>
              <a:rPr lang="ru-RU" dirty="0" smtClean="0"/>
              <a:t>помогают в предварительной оценке проекта;</a:t>
            </a:r>
          </a:p>
          <a:p>
            <a:pPr lvl="0"/>
            <a:r>
              <a:rPr lang="ru-RU" dirty="0" smtClean="0"/>
              <a:t>участвуют в подготовке презентации;</a:t>
            </a:r>
          </a:p>
          <a:p>
            <a:pPr lvl="0"/>
            <a:r>
              <a:rPr lang="ru-RU" dirty="0" smtClean="0"/>
              <a:t>обеспечивают наиболее подходящий режим работы, отдыха и питания.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type="body" idx="1"/>
          </p:nvPr>
        </p:nvSpPr>
        <p:spPr>
          <a:xfrm>
            <a:off x="683568" y="2743200"/>
            <a:ext cx="7992888" cy="277403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/>
              <a:t>дети </a:t>
            </a:r>
            <a:r>
              <a:rPr lang="ru-RU" sz="2400" dirty="0" smtClean="0"/>
              <a:t>узнают много нового друг о друге, восполняют дефицит общения со взрослыми, их родителями у них формируется значимое отношение к понятию “семья”.</a:t>
            </a:r>
          </a:p>
          <a:p>
            <a:pPr>
              <a:buNone/>
            </a:pPr>
            <a:endParaRPr lang="ru-RU" sz="1400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/>
              <a:t>В результате совместной проектной деятельности</a:t>
            </a:r>
            <a:endParaRPr lang="ru-RU" dirty="0"/>
          </a:p>
        </p:txBody>
      </p:sp>
      <p:pic>
        <p:nvPicPr>
          <p:cNvPr id="6" name="Picture 3" descr="C:\Users\Аноха\Desktop\сайт\памятки\images (1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6296" y="4725144"/>
            <a:ext cx="1724794" cy="15847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Проект для родителей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2800" dirty="0" smtClean="0"/>
              <a:t>это </a:t>
            </a:r>
            <a:r>
              <a:rPr lang="ru-RU" sz="2800" dirty="0" smtClean="0"/>
              <a:t>средство для укрепления сотрудничества и взаимопонимания между членами семьи, повышения самооценки ребёнка, уважения к мнению каждого в семье, налаживание творческих контактов со школой.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332656"/>
            <a:ext cx="8534400" cy="654896"/>
          </a:xfrm>
        </p:spPr>
        <p:txBody>
          <a:bodyPr>
            <a:normAutofit/>
          </a:bodyPr>
          <a:lstStyle/>
          <a:p>
            <a:r>
              <a:rPr lang="ru-RU" b="1" dirty="0" smtClean="0"/>
              <a:t>Какова ваша </a:t>
            </a:r>
            <a:r>
              <a:rPr lang="ru-RU" b="1" dirty="0" smtClean="0"/>
              <a:t>роль</a:t>
            </a:r>
            <a:r>
              <a:rPr lang="ru-RU" b="1" dirty="0" smtClean="0"/>
              <a:t>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Проект </a:t>
            </a:r>
            <a:r>
              <a:rPr lang="ru-RU" sz="2800" dirty="0" smtClean="0"/>
              <a:t>подразумевает самостоятельную деятельность ученика, </a:t>
            </a:r>
            <a:r>
              <a:rPr lang="ru-RU" sz="2800" dirty="0" smtClean="0"/>
              <a:t>однако </a:t>
            </a:r>
            <a:r>
              <a:rPr lang="ru-RU" sz="2800" dirty="0" smtClean="0"/>
              <a:t>задача родителя- знать суть этой проектной деятельности, её этапов, требований к процессу и результату выполнения, чтобы быть готовым к содействию своему ребёнку, если он обратится к вам за помощью</a:t>
            </a:r>
            <a:r>
              <a:rPr lang="ru-RU" sz="2800" dirty="0" smtClean="0"/>
              <a:t>.</a:t>
            </a:r>
          </a:p>
        </p:txBody>
      </p:sp>
      <p:pic>
        <p:nvPicPr>
          <p:cNvPr id="3074" name="Picture 2" descr="C:\Users\Аноха\Desktop\сайт\памятки\image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288" y="260648"/>
            <a:ext cx="1331640" cy="99744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ПОМНИТЕ: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2800" dirty="0" smtClean="0"/>
              <a:t>Вы </a:t>
            </a:r>
            <a:r>
              <a:rPr lang="ru-RU" sz="2800" dirty="0" smtClean="0"/>
              <a:t>играете роль источника информации наравне с прочими – такими, как книги, фильмы, Интернет и др.</a:t>
            </a:r>
          </a:p>
          <a:p>
            <a:r>
              <a:rPr lang="ru-RU" sz="2800" dirty="0" smtClean="0"/>
              <a:t>Право свободного выбора источника информации предоставляется ребёнку!</a:t>
            </a:r>
          </a:p>
          <a:p>
            <a:endParaRPr lang="ru-RU" dirty="0"/>
          </a:p>
        </p:txBody>
      </p:sp>
      <p:pic>
        <p:nvPicPr>
          <p:cNvPr id="4" name="Picture 2" descr="C:\Users\Аноха\Desktop\сайт\памятки\image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288" y="260648"/>
            <a:ext cx="1331640" cy="99744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План выполнения проекта: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ru-RU" sz="2800" dirty="0" smtClean="0"/>
              <a:t>выбор </a:t>
            </a:r>
            <a:r>
              <a:rPr lang="ru-RU" sz="2800" dirty="0" smtClean="0"/>
              <a:t>темы проекта;</a:t>
            </a:r>
          </a:p>
          <a:p>
            <a:pPr lvl="0"/>
            <a:r>
              <a:rPr lang="ru-RU" sz="2800" dirty="0" smtClean="0"/>
              <a:t>выдвижение первоначальных идей;</a:t>
            </a:r>
          </a:p>
          <a:p>
            <a:pPr lvl="0"/>
            <a:r>
              <a:rPr lang="ru-RU" sz="2800" dirty="0" smtClean="0"/>
              <a:t>выбор лучшей идеи;</a:t>
            </a:r>
          </a:p>
          <a:p>
            <a:pPr lvl="0"/>
            <a:r>
              <a:rPr lang="ru-RU" sz="2800" dirty="0" smtClean="0"/>
              <a:t>планирование проектной деятельности;</a:t>
            </a:r>
          </a:p>
          <a:p>
            <a:pPr lvl="0"/>
            <a:r>
              <a:rPr lang="ru-RU" sz="2800" dirty="0" smtClean="0"/>
              <a:t>оценка и самооценка проекта.</a:t>
            </a:r>
          </a:p>
          <a:p>
            <a:pPr lvl="0"/>
            <a:r>
              <a:rPr lang="ru-RU" sz="2800" dirty="0" smtClean="0"/>
              <a:t>презентация проекта.</a:t>
            </a:r>
          </a:p>
          <a:p>
            <a:endParaRPr lang="ru-RU" dirty="0"/>
          </a:p>
        </p:txBody>
      </p:sp>
      <p:pic>
        <p:nvPicPr>
          <p:cNvPr id="4" name="Picture 2" descr="C:\Users\Аноха\Desktop\сайт\памятки\image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260648"/>
            <a:ext cx="1331640" cy="99744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На этапе выдвижения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2800" dirty="0" smtClean="0"/>
              <a:t>первоначальных </a:t>
            </a:r>
            <a:r>
              <a:rPr lang="ru-RU" sz="2800" dirty="0" smtClean="0"/>
              <a:t>идей и выбора лучшей из них возможные действия родителей:</a:t>
            </a:r>
          </a:p>
          <a:p>
            <a:pPr lvl="0"/>
            <a:r>
              <a:rPr lang="ru-RU" sz="2800" dirty="0" smtClean="0"/>
              <a:t>помочь ребёнку выдвинуть как можно больше идей;</a:t>
            </a:r>
          </a:p>
          <a:p>
            <a:pPr lvl="0"/>
            <a:r>
              <a:rPr lang="ru-RU" sz="2800" dirty="0" smtClean="0"/>
              <a:t>записать их на листе бумаги вразброс, чтобы не выделять эти идеи порядком записи в столбце.</a:t>
            </a:r>
          </a:p>
          <a:p>
            <a:endParaRPr lang="ru-RU" dirty="0"/>
          </a:p>
        </p:txBody>
      </p:sp>
      <p:pic>
        <p:nvPicPr>
          <p:cNvPr id="4" name="Picture 2" descr="C:\Users\Аноха\Desktop\сайт\памятки\image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328" y="188640"/>
            <a:ext cx="1331640" cy="99744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Выбор темы </a:t>
            </a:r>
            <a:r>
              <a:rPr lang="ru-RU" dirty="0"/>
              <a:t>проектной </a:t>
            </a:r>
            <a:r>
              <a:rPr lang="ru-RU" dirty="0" smtClean="0"/>
              <a:t>работы: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Формулировка </a:t>
            </a:r>
            <a:r>
              <a:rPr lang="ru-RU" dirty="0" smtClean="0"/>
              <a:t>задачи </a:t>
            </a:r>
            <a:r>
              <a:rPr lang="ru-RU" dirty="0" smtClean="0"/>
              <a:t>проекта: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Возможные </a:t>
            </a:r>
            <a:r>
              <a:rPr lang="ru-RU" dirty="0" smtClean="0"/>
              <a:t>действия родителей: помочь выбрать лучшую идею и обосновать выбор.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 Возможные действия родителей: может потребоваться помощь в правильной формулировке задачи проекта.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Следующие этапы:</a:t>
            </a:r>
            <a:endParaRPr lang="ru-RU" dirty="0"/>
          </a:p>
        </p:txBody>
      </p:sp>
      <p:pic>
        <p:nvPicPr>
          <p:cNvPr id="4099" name="Picture 3" descr="C:\Users\Аноха\Desktop\сайт\памятки\shkol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4509120"/>
            <a:ext cx="4460032" cy="20168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332656"/>
            <a:ext cx="8534400" cy="654896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Разработка плана выполнения проекта: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Возможные </a:t>
            </a:r>
            <a:r>
              <a:rPr lang="ru-RU" sz="2800" dirty="0" smtClean="0"/>
              <a:t>действия родителей проявляются в том, что они помогают спланировать работу с учётом занятости детей. </a:t>
            </a:r>
            <a:endParaRPr lang="ru-RU" sz="2800" dirty="0" smtClean="0"/>
          </a:p>
          <a:p>
            <a:r>
              <a:rPr lang="ru-RU" sz="2800" dirty="0" smtClean="0"/>
              <a:t>Потребуется </a:t>
            </a:r>
            <a:r>
              <a:rPr lang="ru-RU" sz="2800" dirty="0" smtClean="0"/>
              <a:t>также помощь в корректировке плана проектной работы, определение сроков её выполнения с учётом особенностей личного расписания детей. </a:t>
            </a:r>
            <a:endParaRPr lang="ru-RU" sz="2800" dirty="0" smtClean="0"/>
          </a:p>
          <a:p>
            <a:r>
              <a:rPr lang="ru-RU" sz="2800" dirty="0" smtClean="0"/>
              <a:t>Особое </a:t>
            </a:r>
            <a:r>
              <a:rPr lang="ru-RU" sz="2800" dirty="0" smtClean="0"/>
              <a:t>внимание со стороны родителей требует определение промежуточных сроков работы.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На следующем </a:t>
            </a:r>
            <a:r>
              <a:rPr lang="ru-RU" b="1" dirty="0" smtClean="0"/>
              <a:t>этапе: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идёт </a:t>
            </a:r>
            <a:r>
              <a:rPr lang="ru-RU" sz="2800" dirty="0" smtClean="0"/>
              <a:t>обсуждение возможных результатов работы по теме проекта в соответствии с конкретными частными задачами. </a:t>
            </a:r>
            <a:endParaRPr lang="ru-RU" sz="2800" dirty="0" smtClean="0"/>
          </a:p>
          <a:p>
            <a:r>
              <a:rPr lang="ru-RU" sz="2800" dirty="0" smtClean="0"/>
              <a:t>Здесь </a:t>
            </a:r>
            <a:r>
              <a:rPr lang="ru-RU" sz="2800" dirty="0" smtClean="0"/>
              <a:t>возможные действия родителей таковы</a:t>
            </a:r>
            <a:r>
              <a:rPr lang="ru-RU" sz="2800" dirty="0" smtClean="0"/>
              <a:t>: прикинуть </a:t>
            </a:r>
            <a:r>
              <a:rPr lang="ru-RU" sz="2800" dirty="0" smtClean="0"/>
              <a:t>с детьми возможные выходы по каждой задаче, разбить объём работы на небольшие части и определить срок выполнения каждой</a:t>
            </a:r>
            <a:r>
              <a:rPr lang="ru-RU" sz="2800" dirty="0" smtClean="0"/>
              <a:t>.</a:t>
            </a:r>
            <a:endParaRPr lang="ru-RU" sz="2800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Очень важна помощь </a:t>
            </a:r>
            <a:r>
              <a:rPr lang="ru-RU" dirty="0" smtClean="0"/>
              <a:t>родителей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на этапе </a:t>
            </a:r>
            <a:r>
              <a:rPr lang="ru-RU" sz="2800" dirty="0" smtClean="0"/>
              <a:t>работы- изучение необходимого материала по теме проекта. </a:t>
            </a:r>
            <a:endParaRPr lang="ru-RU" sz="2800" dirty="0" smtClean="0"/>
          </a:p>
          <a:p>
            <a:r>
              <a:rPr lang="ru-RU" sz="2800" dirty="0" smtClean="0"/>
              <a:t>Посмотрев </a:t>
            </a:r>
            <a:r>
              <a:rPr lang="ru-RU" sz="2800" dirty="0" smtClean="0"/>
              <a:t>список подобранной литературы, родители могут посоветовать дополнить или убрать какие-то источники, которые не совсем подходят к выбранной теме</a:t>
            </a:r>
            <a:r>
              <a:rPr lang="ru-RU" sz="2800" dirty="0" smtClean="0"/>
              <a:t>.</a:t>
            </a:r>
            <a:endParaRPr lang="ru-RU" sz="28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10</TotalTime>
  <Words>371</Words>
  <Application>Microsoft Office PowerPoint</Application>
  <PresentationFormat>Экран (4:3)</PresentationFormat>
  <Paragraphs>44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Официальная</vt:lpstr>
      <vt:lpstr>Как помочь ребёнку с проектом в школе?</vt:lpstr>
      <vt:lpstr>Какова ваша роль?</vt:lpstr>
      <vt:lpstr>ПОМНИТЕ:</vt:lpstr>
      <vt:lpstr>План выполнения проекта:</vt:lpstr>
      <vt:lpstr>На этапе выдвижения</vt:lpstr>
      <vt:lpstr>Следующие этапы:</vt:lpstr>
      <vt:lpstr>Разработка плана выполнения проекта:</vt:lpstr>
      <vt:lpstr>На следующем этапе:</vt:lpstr>
      <vt:lpstr>Очень важна помощь родителей</vt:lpstr>
      <vt:lpstr>Роли родителей при помощи с проектом:</vt:lpstr>
      <vt:lpstr>В результате совместной проектной деятельности</vt:lpstr>
      <vt:lpstr>Проект для родителей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помочь ребёнку с проектом в школе?</dc:title>
  <dc:creator>Аноха</dc:creator>
  <cp:lastModifiedBy>Аноха</cp:lastModifiedBy>
  <cp:revision>3</cp:revision>
  <dcterms:created xsi:type="dcterms:W3CDTF">2023-01-31T13:07:57Z</dcterms:created>
  <dcterms:modified xsi:type="dcterms:W3CDTF">2023-01-31T13:28:29Z</dcterms:modified>
</cp:coreProperties>
</file>