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30466280-A35A-4F3D-9F18-4D4C276E343D}" type="datetimeFigureOut">
              <a:rPr lang="ru-RU" smtClean="0"/>
              <a:t>26.11.2011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E0DC311-AD6A-48CF-B971-567A4921BC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66280-A35A-4F3D-9F18-4D4C276E343D}" type="datetimeFigureOut">
              <a:rPr lang="ru-RU" smtClean="0"/>
              <a:t>26.11.2011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C311-AD6A-48CF-B971-567A4921BC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66280-A35A-4F3D-9F18-4D4C276E343D}" type="datetimeFigureOut">
              <a:rPr lang="ru-RU" smtClean="0"/>
              <a:t>26.11.2011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C311-AD6A-48CF-B971-567A4921BC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30466280-A35A-4F3D-9F18-4D4C276E343D}" type="datetimeFigureOut">
              <a:rPr lang="ru-RU" smtClean="0"/>
              <a:t>26.11.2011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C311-AD6A-48CF-B971-567A4921BC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30466280-A35A-4F3D-9F18-4D4C276E343D}" type="datetimeFigureOut">
              <a:rPr lang="ru-RU" smtClean="0"/>
              <a:t>26.11.2011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E0DC311-AD6A-48CF-B971-567A4921BCDB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0466280-A35A-4F3D-9F18-4D4C276E343D}" type="datetimeFigureOut">
              <a:rPr lang="ru-RU" smtClean="0"/>
              <a:t>26.11.2011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E0DC311-AD6A-48CF-B971-567A4921BC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30466280-A35A-4F3D-9F18-4D4C276E343D}" type="datetimeFigureOut">
              <a:rPr lang="ru-RU" smtClean="0"/>
              <a:t>26.11.2011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E0DC311-AD6A-48CF-B971-567A4921BCD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66280-A35A-4F3D-9F18-4D4C276E343D}" type="datetimeFigureOut">
              <a:rPr lang="ru-RU" smtClean="0"/>
              <a:t>26.11.2011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DC311-AD6A-48CF-B971-567A4921BC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0466280-A35A-4F3D-9F18-4D4C276E343D}" type="datetimeFigureOut">
              <a:rPr lang="ru-RU" smtClean="0"/>
              <a:t>26.11.2011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E0DC311-AD6A-48CF-B971-567A4921BC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30466280-A35A-4F3D-9F18-4D4C276E343D}" type="datetimeFigureOut">
              <a:rPr lang="ru-RU" smtClean="0"/>
              <a:t>26.11.2011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E0DC311-AD6A-48CF-B971-567A4921BCD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30466280-A35A-4F3D-9F18-4D4C276E343D}" type="datetimeFigureOut">
              <a:rPr lang="ru-RU" smtClean="0"/>
              <a:t>26.11.2011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E0DC311-AD6A-48CF-B971-567A4921BCD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30466280-A35A-4F3D-9F18-4D4C276E343D}" type="datetimeFigureOut">
              <a:rPr lang="ru-RU" smtClean="0"/>
              <a:t>26.11.2011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E0DC311-AD6A-48CF-B971-567A4921BCDB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0034" y="857232"/>
            <a:ext cx="8229600" cy="492922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smtClean="0"/>
              <a:t>Сюжетно-ролевая игра как способ познания социальной действительности</a:t>
            </a:r>
            <a:endParaRPr lang="ru-RU" sz="60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85818"/>
          </a:xfrm>
        </p:spPr>
        <p:txBody>
          <a:bodyPr/>
          <a:lstStyle/>
          <a:p>
            <a:r>
              <a:rPr lang="ru-RU" dirty="0" smtClean="0"/>
              <a:t>Сама игра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40386"/>
          </a:xfrm>
        </p:spPr>
        <p:txBody>
          <a:bodyPr/>
          <a:lstStyle/>
          <a:p>
            <a:pPr>
              <a:buNone/>
            </a:pPr>
            <a:r>
              <a:rPr lang="ru-RU" b="1" u="sng" dirty="0" smtClean="0"/>
              <a:t>Цель</a:t>
            </a:r>
            <a:r>
              <a:rPr lang="ru-RU" dirty="0" smtClean="0"/>
              <a:t>: обеспечить связь между реальной действительностью и той ситуацией, которая будет воспроизводиться.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2928934"/>
            <a:ext cx="3662381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18366"/>
          </a:xfrm>
        </p:spPr>
        <p:txBody>
          <a:bodyPr>
            <a:noAutofit/>
          </a:bodyPr>
          <a:lstStyle/>
          <a:p>
            <a:r>
              <a:rPr lang="ru-RU" sz="3200" dirty="0" smtClean="0"/>
              <a:t>Пример: моделирование ситуации для игры «Строительство»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16894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Архитектор вручает главному инженеру чертёж будущего дома. Строители пишут заявку на материалы и инструменты и дают её шофёру. Последний едет на завод, по заявке получает всё необходимое у кладовщика, а затем привозит на стройку. Начинается строительство дома. Прораб следит за работой («Монтажник ты делаешь неправильно. Нужно соединить две панели без окон») и т.д.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4294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Деятельность учащихся в игре направлена на решение определённых задач, даёт большие возможности для постановки задач логического типа, что активизирует умственное развитие школьников.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i="1" dirty="0" smtClean="0"/>
              <a:t>В процессе игровой деятельности следует поощрять учащихся за активное речевое общение, правильное ведение диалога, использование вариативных высказываний, самостоятельность в развитии сюжета.</a:t>
            </a:r>
            <a:endParaRPr lang="ru-RU" i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876150"/>
          </a:xfrm>
        </p:spPr>
        <p:txBody>
          <a:bodyPr/>
          <a:lstStyle/>
          <a:p>
            <a:pPr algn="just"/>
            <a:r>
              <a:rPr lang="ru-RU" dirty="0" smtClean="0"/>
              <a:t>Сюжетно-ролевые игры не только создают благоприятные условия для познания окружающей действительности, но и могут являться отправной точкой в выборе </a:t>
            </a:r>
            <a:r>
              <a:rPr lang="ru-RU" smtClean="0"/>
              <a:t>будущей профессии.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57158" y="357166"/>
            <a:ext cx="8229600" cy="588332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3600" i="1" dirty="0" smtClean="0"/>
              <a:t>«… ни в какой другой деятельности нет такого эмоционального вхождения в жизнь взрослых, такого действенного выделения общественных функций и смысла человеческой деятельности, как в игре.»</a:t>
            </a:r>
          </a:p>
          <a:p>
            <a:pPr algn="r">
              <a:buNone/>
            </a:pPr>
            <a:endParaRPr lang="ru-RU" sz="3600" i="1" dirty="0" smtClean="0"/>
          </a:p>
          <a:p>
            <a:pPr algn="r">
              <a:buNone/>
            </a:pPr>
            <a:r>
              <a:rPr lang="ru-RU" sz="3600" i="1" dirty="0" err="1" smtClean="0"/>
              <a:t>Д.Б.Эльконин</a:t>
            </a:r>
            <a:r>
              <a:rPr lang="ru-RU" sz="3600" i="1" dirty="0" smtClean="0"/>
              <a:t>           </a:t>
            </a:r>
            <a:endParaRPr lang="ru-RU" sz="3600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Сюжетно-ролевая игра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-- это воспроизведение действительности в символической форме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3071810"/>
            <a:ext cx="307183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3857628"/>
            <a:ext cx="307183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929058" y="1071546"/>
            <a:ext cx="1857388" cy="21431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Сюжетно-ролевая игра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5643570" y="4000504"/>
            <a:ext cx="3286148" cy="1714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Коммуникативная направленность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928662" y="4000504"/>
            <a:ext cx="3500462" cy="16430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Совместная деятельность</a:t>
            </a:r>
            <a:endParaRPr lang="ru-RU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5786446" y="2571744"/>
            <a:ext cx="1428760" cy="14287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stCxn id="6" idx="6"/>
            <a:endCxn id="5" idx="2"/>
          </p:cNvCxnSpPr>
          <p:nvPr/>
        </p:nvCxnSpPr>
        <p:spPr>
          <a:xfrm>
            <a:off x="4429124" y="4822041"/>
            <a:ext cx="1214446" cy="357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stCxn id="6" idx="0"/>
          </p:cNvCxnSpPr>
          <p:nvPr/>
        </p:nvCxnSpPr>
        <p:spPr>
          <a:xfrm rot="5400000" flipH="1" flipV="1">
            <a:off x="2589597" y="2589606"/>
            <a:ext cx="1500195" cy="13216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1836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Задачи сюжетно-ролевой игры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311824"/>
          </a:xfrm>
        </p:spPr>
        <p:txBody>
          <a:bodyPr/>
          <a:lstStyle/>
          <a:p>
            <a:r>
              <a:rPr lang="ru-RU" dirty="0" smtClean="0"/>
              <a:t>Расширение знаний учащихся по выбранной теме </a:t>
            </a:r>
          </a:p>
          <a:p>
            <a:r>
              <a:rPr lang="ru-RU" dirty="0" smtClean="0"/>
              <a:t>Отражение в игре труда взрослых, их взаимоотношений</a:t>
            </a:r>
          </a:p>
          <a:p>
            <a:r>
              <a:rPr lang="ru-RU" dirty="0" smtClean="0"/>
              <a:t>Развитие словесного общения детей</a:t>
            </a:r>
          </a:p>
          <a:p>
            <a:r>
              <a:rPr lang="ru-RU" dirty="0" smtClean="0"/>
              <a:t>Развитие активности, </a:t>
            </a:r>
            <a:r>
              <a:rPr lang="ru-RU" dirty="0" err="1" smtClean="0"/>
              <a:t>самостоятель-ности</a:t>
            </a:r>
            <a:r>
              <a:rPr lang="ru-RU" dirty="0" smtClean="0"/>
              <a:t>, логического мышления, воображения и т.д.</a:t>
            </a:r>
          </a:p>
          <a:p>
            <a:r>
              <a:rPr lang="ru-RU" dirty="0" smtClean="0"/>
              <a:t>Способствование процессу социализации </a:t>
            </a:r>
            <a:r>
              <a:rPr lang="ru-RU" dirty="0" err="1" smtClean="0"/>
              <a:t>неслышащих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Этапы сюжетно-ролевой игры: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3116"/>
            <a:ext cx="8229600" cy="321471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Подготовительный</a:t>
            </a:r>
          </a:p>
          <a:p>
            <a:r>
              <a:rPr lang="ru-RU" sz="4000" dirty="0" smtClean="0"/>
              <a:t>Сама игра</a:t>
            </a:r>
          </a:p>
          <a:p>
            <a:r>
              <a:rPr lang="ru-RU" sz="4000" dirty="0" smtClean="0"/>
              <a:t>Подведение итогов игра</a:t>
            </a:r>
            <a:endParaRPr lang="ru-RU" sz="4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928694"/>
          </a:xfrm>
        </p:spPr>
        <p:txBody>
          <a:bodyPr/>
          <a:lstStyle/>
          <a:p>
            <a:r>
              <a:rPr lang="ru-RU" dirty="0" smtClean="0"/>
              <a:t>Подготовительный этап.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4547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u="sng" dirty="0" smtClean="0"/>
              <a:t>Цель</a:t>
            </a:r>
            <a:r>
              <a:rPr lang="ru-RU" sz="3600" dirty="0" smtClean="0"/>
              <a:t>: сообщить детям знания, необходимые для проведения игры.</a:t>
            </a:r>
          </a:p>
          <a:p>
            <a:pPr>
              <a:buNone/>
            </a:pPr>
            <a:r>
              <a:rPr lang="ru-RU" sz="3600" b="1" u="sng" dirty="0" smtClean="0"/>
              <a:t>Формы</a:t>
            </a:r>
            <a:r>
              <a:rPr lang="ru-RU" sz="3600" dirty="0" smtClean="0"/>
              <a:t>: </a:t>
            </a:r>
          </a:p>
          <a:p>
            <a:r>
              <a:rPr lang="ru-RU" sz="3600" dirty="0" smtClean="0"/>
              <a:t>Экскурсия</a:t>
            </a:r>
          </a:p>
          <a:p>
            <a:r>
              <a:rPr lang="ru-RU" sz="3600" dirty="0" smtClean="0"/>
              <a:t>Беседа + диафильм (кинофильм, диапозитивы и т.п.)</a:t>
            </a:r>
          </a:p>
          <a:p>
            <a:r>
              <a:rPr lang="ru-RU" sz="3600" dirty="0" smtClean="0"/>
              <a:t>Чтение книг с демонстрацией иллюстраций</a:t>
            </a:r>
            <a:endParaRPr lang="ru-RU" sz="3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64294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Пример: игра «Строительство»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78647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1 этап – метод поисковой беседы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( можно использовать раскраску «Кто строит дом», художник Ю.Тризна)</a:t>
            </a:r>
          </a:p>
          <a:p>
            <a:r>
              <a:rPr lang="ru-RU" dirty="0" smtClean="0"/>
              <a:t>2 этап – экскурсия на стройплощадку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План: 1. Что строится? 2. Сколько будет этажей? 3. Что будет на первом этаже? и т.д.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Нарисовать: машины, которые работают на стройке, инструменты</a:t>
            </a:r>
          </a:p>
          <a:p>
            <a:r>
              <a:rPr lang="ru-RU" dirty="0" smtClean="0"/>
              <a:t>3 этап – приготовление необходимых игровых атрибутов(эмблемы, элементы костюмов, карточки с надписью строительных специальностей и т.д.)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5000660"/>
          </a:xfrm>
        </p:spPr>
        <p:txBody>
          <a:bodyPr/>
          <a:lstStyle/>
          <a:p>
            <a:pPr algn="just"/>
            <a:r>
              <a:rPr lang="ru-RU" dirty="0" smtClean="0"/>
              <a:t>Подготовительный этап очень важен для детей с нарушением слуха. Этап способствует обобщению знаний и представлений об    окружающей действительности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191</TotalTime>
  <Words>397</Words>
  <Application>Microsoft Office PowerPoint</Application>
  <PresentationFormat>Экран (4:3)</PresentationFormat>
  <Paragraphs>41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Яркая</vt:lpstr>
      <vt:lpstr>Слайд 1</vt:lpstr>
      <vt:lpstr>Слайд 2</vt:lpstr>
      <vt:lpstr>Сюжетно-ролевая игра</vt:lpstr>
      <vt:lpstr>Слайд 4</vt:lpstr>
      <vt:lpstr>Задачи сюжетно-ролевой игры</vt:lpstr>
      <vt:lpstr>Этапы сюжетно-ролевой игры:</vt:lpstr>
      <vt:lpstr>Подготовительный этап.</vt:lpstr>
      <vt:lpstr>Пример: игра «Строительство»</vt:lpstr>
      <vt:lpstr>Подготовительный этап очень важен для детей с нарушением слуха. Этап способствует обобщению знаний и представлений об    окружающей действительности</vt:lpstr>
      <vt:lpstr>Сама игра</vt:lpstr>
      <vt:lpstr>Пример: моделирование ситуации для игры «Строительство»</vt:lpstr>
      <vt:lpstr>Слайд 12</vt:lpstr>
      <vt:lpstr>Сюжетно-ролевые игры не только создают благоприятные условия для познания окружающей действительности, но и могут являться отправной точкой в выборе будущей профессии.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20</cp:revision>
  <dcterms:created xsi:type="dcterms:W3CDTF">2011-11-26T14:39:15Z</dcterms:created>
  <dcterms:modified xsi:type="dcterms:W3CDTF">2011-11-26T17:50:22Z</dcterms:modified>
</cp:coreProperties>
</file>