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61" r:id="rId4"/>
    <p:sldId id="263" r:id="rId5"/>
    <p:sldId id="267" r:id="rId6"/>
    <p:sldId id="266" r:id="rId7"/>
    <p:sldId id="265" r:id="rId8"/>
    <p:sldId id="268" r:id="rId9"/>
    <p:sldId id="264" r:id="rId10"/>
    <p:sldId id="270" r:id="rId11"/>
    <p:sldId id="271" r:id="rId12"/>
    <p:sldId id="272" r:id="rId13"/>
    <p:sldId id="273" r:id="rId14"/>
    <p:sldId id="282" r:id="rId15"/>
    <p:sldId id="281" r:id="rId16"/>
    <p:sldId id="280" r:id="rId17"/>
    <p:sldId id="25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454D804E-99D9-4A79-9D5A-3ADF12D83F55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A1F3F79-8BEB-4CD2-959A-C1001864E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D804E-99D9-4A79-9D5A-3ADF12D83F55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F3F79-8BEB-4CD2-959A-C1001864E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454D804E-99D9-4A79-9D5A-3ADF12D83F55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A1F3F79-8BEB-4CD2-959A-C1001864E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D804E-99D9-4A79-9D5A-3ADF12D83F55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F3F79-8BEB-4CD2-959A-C1001864E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54D804E-99D9-4A79-9D5A-3ADF12D83F55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FA1F3F79-8BEB-4CD2-959A-C1001864E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D804E-99D9-4A79-9D5A-3ADF12D83F55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F3F79-8BEB-4CD2-959A-C1001864E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D804E-99D9-4A79-9D5A-3ADF12D83F55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F3F79-8BEB-4CD2-959A-C1001864E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D804E-99D9-4A79-9D5A-3ADF12D83F55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F3F79-8BEB-4CD2-959A-C1001864E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454D804E-99D9-4A79-9D5A-3ADF12D83F55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F3F79-8BEB-4CD2-959A-C1001864E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D804E-99D9-4A79-9D5A-3ADF12D83F55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F3F79-8BEB-4CD2-959A-C1001864E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4D804E-99D9-4A79-9D5A-3ADF12D83F55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A1F3F79-8BEB-4CD2-959A-C1001864ED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454D804E-99D9-4A79-9D5A-3ADF12D83F55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A1F3F79-8BEB-4CD2-959A-C1001864ED0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79712" y="1844824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331640" y="1675547"/>
            <a:ext cx="691276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Викторина </a:t>
            </a:r>
          </a:p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 гостях у русской народной сказки»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5733256"/>
            <a:ext cx="4176464" cy="646331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Будакаева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А.К.</a:t>
            </a:r>
          </a:p>
          <a:p>
            <a:pPr algn="ctr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2460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31640" y="188640"/>
            <a:ext cx="770485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Возле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леса на опушке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Трое их живет в избушке.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 три стула и три кружки.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Три кровати, три подушки.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Угадайте без подсказки,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герои этой сказки?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(«Три медведя»)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593696"/>
            <a:ext cx="3938918" cy="511074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48381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79512" y="260648"/>
            <a:ext cx="87129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Как-то мышка невеличка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пол сбросила яичко.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Плачет баба, плачет дед.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за сказка, дай ответ!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(«Курочка Ряба»)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2389931"/>
            <a:ext cx="5243728" cy="370556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74310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31640" y="332656"/>
            <a:ext cx="770485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сказке лисонька плутовка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Обманула зайку ловко,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избушки выгнав прочь.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Плакал зайка день и ночь.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 в беде ему помог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Один смелый петушок.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Заюшкина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избушка»)</a:t>
            </a:r>
          </a:p>
          <a:p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3888" y="2885700"/>
            <a:ext cx="5313784" cy="386577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59879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115616" y="0"/>
            <a:ext cx="763284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Ах ты, Петя-простота,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Сплоховал немножко: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послушался кота,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Выглянул в окошко.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(«Петушок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золотой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гребешок»)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1971823"/>
            <a:ext cx="3810000" cy="48615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50703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691680" y="260648"/>
            <a:ext cx="60486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Выбери правильный ответ: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91680" y="1484784"/>
            <a:ext cx="67464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Слон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Носорог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Медведь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4.Бегемот 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31640" y="980728"/>
            <a:ext cx="74168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разрушил теремок?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31640" y="3517557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кого не смог уйти колобок? 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48234" y="4149080"/>
            <a:ext cx="439248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от лисы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от деда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от зайца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от медведя </a:t>
            </a:r>
          </a:p>
          <a:p>
            <a:endParaRPr lang="ru-RU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36294" y="1069281"/>
            <a:ext cx="1760984" cy="235971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15705" y="4087642"/>
            <a:ext cx="2802162" cy="245749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697730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59632" y="476672"/>
            <a:ext cx="655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герой в сказке вместо удочки использовал свой хвост?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05219" y="1317673"/>
            <a:ext cx="424847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мышь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лошадь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лиса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волк 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94252" y="3496363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Кого первым встречает героиня сказки "Гуси-лебеди", отправившаяся на поиски брата? 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68429" y="4475199"/>
            <a:ext cx="620714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речку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Бабу Ягу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яблоню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печку </a:t>
            </a:r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1052736"/>
            <a:ext cx="2321446" cy="244362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72200" y="3861048"/>
            <a:ext cx="2036042" cy="282874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998991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548680"/>
            <a:ext cx="7560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попил воды и стал козленочком? 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4073" y="1484784"/>
            <a:ext cx="295232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1.Иван-Царевич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Иванушка-дурачок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3.Братец Иванушка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4.Емеля 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31640" y="3606115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прогнал лису из дома зайчика? 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691680" y="4437112"/>
            <a:ext cx="331236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собаки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2.петушок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бык 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гуси-лебеди</a:t>
            </a: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2160" y="3784677"/>
            <a:ext cx="2427833" cy="290530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956" y="967049"/>
            <a:ext cx="3334037" cy="255262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3556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  <p:bldP spid="8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51720" y="980728"/>
            <a:ext cx="51845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мире много сказок грустных и смешных,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прожить на свете нам нельзя без них.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герои сказок дарят нам тепло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добро навеки побеждает зло!</a:t>
            </a:r>
          </a:p>
        </p:txBody>
      </p:sp>
    </p:spTree>
    <p:extLst>
      <p:ext uri="{BB962C8B-B14F-4D97-AF65-F5344CB8AC3E}">
        <p14:creationId xmlns="" xmlns:p14="http://schemas.microsoft.com/office/powerpoint/2010/main" val="347108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051720" y="908720"/>
            <a:ext cx="576064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Русские народные сказки- это  </a:t>
            </a:r>
            <a:r>
              <a:rPr lang="ru-RU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сказки,которые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придумал народ. Все мы их знаем и очень любим.</a:t>
            </a:r>
          </a:p>
          <a:p>
            <a:pPr algn="ctr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Сказки просят: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сейчас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Вы, друзья,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Узнайте нас!</a:t>
            </a:r>
          </a:p>
          <a:p>
            <a:pPr algn="ctr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61542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03648" y="116632"/>
            <a:ext cx="734481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 от бабушки ушёл,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от дедушки ушёл,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Песни пел под синим небом,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лисы он стал обедом. 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(«Колобок»)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 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1800" y="2276872"/>
            <a:ext cx="4104456" cy="42932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91049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260649"/>
            <a:ext cx="7200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Выросла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она на грядке.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тянули по порядку: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дедка, бабка, внучка, Жучка –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смогли! – большая штучка!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Кошка с мышкой лишь пришли –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сразу вытянуть смогли!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                             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(«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Репка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0502" y="2564904"/>
            <a:ext cx="3896990" cy="41044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265382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504" y="260648"/>
            <a:ext cx="9001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Ждали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маму с молоком,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пустили волка в дом.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же эти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Маленькие дети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(«Семеро козлят»)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2076530"/>
            <a:ext cx="5760720" cy="47152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08405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504" y="116632"/>
            <a:ext cx="8928992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Алёнушки сестрицы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Унесли братишку птицы,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 с подружками играла,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Братца Ваню проморгала.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(«Гуси-лебеди»)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2348880"/>
            <a:ext cx="5191224" cy="431909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15073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331640" y="260648"/>
            <a:ext cx="770485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дорога далека,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корзинка – нелегка,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Сесть бы на пенек,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Съесть бы пирожок.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(«Маша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медведь»)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3659" y="1052737"/>
            <a:ext cx="4466065" cy="56644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18786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504" y="260648"/>
            <a:ext cx="885698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Шла Лиса по белу свету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вдруг скалочку нашла.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за скалочку за эту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много взять она смогла: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белу курочку,</a:t>
            </a:r>
          </a:p>
          <a:p>
            <a:pPr algn="ctr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сизу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уточку,</a:t>
            </a:r>
          </a:p>
          <a:p>
            <a:pPr algn="ctr"/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гусочку-щипалку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собачку-</a:t>
            </a:r>
            <a:r>
              <a:rPr lang="ru-RU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догонялку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                   («Лисичка со скалочкой»)</a:t>
            </a:r>
          </a:p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0709" y="3573016"/>
            <a:ext cx="5595588" cy="31683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852920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260648"/>
            <a:ext cx="864096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 </a:t>
            </a:r>
          </a:p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этом доме без забот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Жили звери, только вот,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Медведь к ним пришел потом,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Поломал звериный дом.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(«Теремок»)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510" y="2060848"/>
            <a:ext cx="3549961" cy="45811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59570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491</TotalTime>
  <Words>207</Words>
  <Application>Microsoft Office PowerPoint</Application>
  <PresentationFormat>Экран (4:3)</PresentationFormat>
  <Paragraphs>53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1</cp:lastModifiedBy>
  <cp:revision>24</cp:revision>
  <dcterms:created xsi:type="dcterms:W3CDTF">2016-08-14T15:36:21Z</dcterms:created>
  <dcterms:modified xsi:type="dcterms:W3CDTF">2023-01-31T18:01:51Z</dcterms:modified>
</cp:coreProperties>
</file>