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6"/>
  </p:handoutMasterIdLst>
  <p:sldIdLst>
    <p:sldId id="268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24"/>
    </p:cViewPr>
  </p:sorterViewPr>
  <p:notesViewPr>
    <p:cSldViewPr>
      <p:cViewPr varScale="1">
        <p:scale>
          <a:sx n="47" d="100"/>
          <a:sy n="47" d="100"/>
        </p:scale>
        <p:origin x="-1008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66CC3-9984-4F78-9251-175598664B8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BAB12-B3FD-41B0-A218-6B007F5C3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33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79512" y="4149080"/>
            <a:ext cx="3672408" cy="2708920"/>
          </a:xfrm>
        </p:spPr>
        <p:txBody>
          <a:bodyPr anchor="ctr">
            <a:normAutofit/>
          </a:bodyPr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dirty="0"/>
              <a:t>Что за белый пароход по реке весной плывёт?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 hasCustomPrompt="1"/>
          </p:nvPr>
        </p:nvSpPr>
        <p:spPr>
          <a:xfrm>
            <a:off x="4932040" y="260648"/>
            <a:ext cx="4041775" cy="2088232"/>
          </a:xfrm>
        </p:spPr>
        <p:txBody>
          <a:bodyPr anchor="ctr">
            <a:normAutofit/>
          </a:bodyPr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dirty="0"/>
              <a:t>Льются с крыши капель струйки, это капают ……..!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23528" y="260648"/>
            <a:ext cx="4464496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dirty="0"/>
              <a:t>Образец текста</a:t>
            </a:r>
          </a:p>
          <a:p>
            <a:pPr lvl="1" eaLnBrk="1" latinLnBrk="0" hangingPunct="1"/>
            <a:r>
              <a:rPr lang="ru-RU" dirty="0"/>
              <a:t>Второй уровень</a:t>
            </a:r>
          </a:p>
          <a:p>
            <a:pPr lvl="2" eaLnBrk="1" latinLnBrk="0" hangingPunct="1"/>
            <a:r>
              <a:rPr lang="ru-RU" dirty="0"/>
              <a:t>Третий уровень</a:t>
            </a:r>
          </a:p>
          <a:p>
            <a:pPr lvl="3" eaLnBrk="1" latinLnBrk="0" hangingPunct="1"/>
            <a:r>
              <a:rPr lang="ru-RU" dirty="0"/>
              <a:t>Четвертый уровень</a:t>
            </a:r>
          </a:p>
          <a:p>
            <a:pPr lvl="4" eaLnBrk="1" latinLnBrk="0" hangingPunct="1"/>
            <a:r>
              <a:rPr lang="ru-RU" dirty="0"/>
              <a:t>Пятый уровень</a:t>
            </a:r>
            <a:endParaRPr kumimoji="0" lang="en-US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355976" y="3086025"/>
            <a:ext cx="4788024" cy="3771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dirty="0"/>
              <a:t>Образец текста</a:t>
            </a:r>
          </a:p>
          <a:p>
            <a:pPr lvl="1" eaLnBrk="1" latinLnBrk="0" hangingPunct="1"/>
            <a:r>
              <a:rPr lang="ru-RU" dirty="0"/>
              <a:t>Второй уровень</a:t>
            </a:r>
          </a:p>
          <a:p>
            <a:pPr lvl="2" eaLnBrk="1" latinLnBrk="0" hangingPunct="1"/>
            <a:r>
              <a:rPr lang="ru-RU" dirty="0"/>
              <a:t>Третий уровень</a:t>
            </a:r>
          </a:p>
          <a:p>
            <a:pPr lvl="3" eaLnBrk="1" latinLnBrk="0" hangingPunct="1"/>
            <a:r>
              <a:rPr lang="ru-RU" dirty="0"/>
              <a:t>Четвертый уровень</a:t>
            </a:r>
          </a:p>
          <a:p>
            <a:pPr lvl="4" eaLnBrk="1" latinLnBrk="0" hangingPunct="1"/>
            <a:r>
              <a:rPr lang="ru-RU" dirty="0"/>
              <a:t>Пятый уровень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 flipV="1">
            <a:off x="457200" y="6812280"/>
            <a:ext cx="2133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60032" cy="40770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852936"/>
            <a:ext cx="5148064" cy="40050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8AC4BC-CF49-480B-B849-FA677E4CF476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213061-1634-4622-A947-7E62DAD3C9A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65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ВСТРЕЧАЕМ ВЕСНУ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ПОКА СИДИМ ДОМА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8784976" cy="4680520"/>
          </a:xfrm>
        </p:spPr>
      </p:pic>
      <p:sp>
        <p:nvSpPr>
          <p:cNvPr id="5" name="Прямоугольник 4"/>
          <p:cNvSpPr/>
          <p:nvPr/>
        </p:nvSpPr>
        <p:spPr>
          <a:xfrm>
            <a:off x="5796136" y="6080373"/>
            <a:ext cx="3059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5088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1"/>
            <a:ext cx="4179466" cy="33123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151697"/>
            <a:ext cx="4608512" cy="31683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43400" y="26064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Лапу он свою сосёт,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Спит всю зиму напролёт.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А вот, как придёт весна,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Пробуждается от сна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И давай в лесу реветь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Все зовут его 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856730"/>
            <a:ext cx="4168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Под берёзой на горе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Спит барсук в своей норе.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Солнце улыбнётся и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барсук проснётся.</a:t>
            </a:r>
          </a:p>
        </p:txBody>
      </p:sp>
    </p:spTree>
    <p:extLst>
      <p:ext uri="{BB962C8B-B14F-4D97-AF65-F5344CB8AC3E}">
        <p14:creationId xmlns:p14="http://schemas.microsoft.com/office/powerpoint/2010/main" val="540945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Просыпаются насекомые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1" y="2293714"/>
            <a:ext cx="3995935" cy="2824987"/>
          </a:xfrm>
        </p:spPr>
      </p:pic>
      <p:sp>
        <p:nvSpPr>
          <p:cNvPr id="6" name="Прямоугольник 5"/>
          <p:cNvSpPr/>
          <p:nvPr/>
        </p:nvSpPr>
        <p:spPr>
          <a:xfrm>
            <a:off x="31721" y="5356775"/>
            <a:ext cx="43962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>
                <a:solidFill>
                  <a:schemeClr val="bg1"/>
                </a:solidFill>
              </a:rPr>
              <a:t>Не птичка, а с крыльями: </a:t>
            </a:r>
          </a:p>
          <a:p>
            <a:pPr algn="r"/>
            <a:r>
              <a:rPr lang="ru-RU" sz="2800" b="1" dirty="0">
                <a:solidFill>
                  <a:schemeClr val="bg1"/>
                </a:solidFill>
              </a:rPr>
              <a:t>Над цветами летает, нектар собирает</a:t>
            </a:r>
            <a:r>
              <a:rPr lang="ru-RU" sz="2400" dirty="0"/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444663"/>
            <a:ext cx="4536504" cy="2296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854841"/>
            <a:ext cx="4536504" cy="223224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721" y="908720"/>
            <a:ext cx="41802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>
                <a:solidFill>
                  <a:schemeClr val="bg1"/>
                </a:solidFill>
              </a:rPr>
              <a:t>С утра жужжу, </a:t>
            </a:r>
          </a:p>
          <a:p>
            <a:pPr algn="r"/>
            <a:r>
              <a:rPr lang="ru-RU" sz="2800" b="1" dirty="0">
                <a:solidFill>
                  <a:schemeClr val="bg1"/>
                </a:solidFill>
              </a:rPr>
              <a:t>Цветы бужу. </a:t>
            </a:r>
          </a:p>
          <a:p>
            <a:pPr algn="r"/>
            <a:r>
              <a:rPr lang="ru-RU" sz="2800" b="1" dirty="0">
                <a:solidFill>
                  <a:schemeClr val="bg1"/>
                </a:solidFill>
              </a:rPr>
              <a:t>Кружу-кружу, мед вожу</a:t>
            </a:r>
            <a:r>
              <a:rPr lang="ru-RU" sz="2800" dirty="0"/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23715" y="3147321"/>
            <a:ext cx="50202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По цветку ползёт букашка, на ней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красная  рубашка, маленькая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крошка, на спине горошки</a:t>
            </a:r>
            <a:r>
              <a:rPr lang="ru-RU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90927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Некоторые звери меняют свои шубки с зимних на летние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90465"/>
            <a:ext cx="4355976" cy="3312368"/>
          </a:xfrm>
        </p:spPr>
      </p:pic>
      <p:sp>
        <p:nvSpPr>
          <p:cNvPr id="4" name="Прямоугольник 3"/>
          <p:cNvSpPr/>
          <p:nvPr/>
        </p:nvSpPr>
        <p:spPr>
          <a:xfrm>
            <a:off x="755576" y="1628800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Был зимой он беленький, а летом будет серенький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576" y="3356992"/>
            <a:ext cx="4959424" cy="32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14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498178"/>
          </a:xfrm>
        </p:spPr>
        <p:txBody>
          <a:bodyPr>
            <a:noAutofit/>
          </a:bodyPr>
          <a:lstStyle/>
          <a:p>
            <a:pPr algn="r"/>
            <a:r>
              <a:rPr lang="ru-RU" sz="3600" dirty="0">
                <a:solidFill>
                  <a:schemeClr val="bg1"/>
                </a:solidFill>
              </a:rPr>
              <a:t>Прыгает по веткам, кушает орешки.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Рыжая красавица, всем 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ребятам нравится?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6" y="1412776"/>
            <a:ext cx="4032448" cy="3312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184" y="2780928"/>
            <a:ext cx="4968697" cy="3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889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Хорошего весеннего настроения!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259" y="1600201"/>
            <a:ext cx="4695481" cy="4133056"/>
          </a:xfrm>
        </p:spPr>
      </p:pic>
      <p:sp>
        <p:nvSpPr>
          <p:cNvPr id="7" name="Прямоугольник 6"/>
          <p:cNvSpPr/>
          <p:nvPr/>
        </p:nvSpPr>
        <p:spPr>
          <a:xfrm>
            <a:off x="2597938" y="6021288"/>
            <a:ext cx="42529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До новых встреч!</a:t>
            </a:r>
          </a:p>
        </p:txBody>
      </p:sp>
    </p:spTree>
    <p:extLst>
      <p:ext uri="{BB962C8B-B14F-4D97-AF65-F5344CB8AC3E}">
        <p14:creationId xmlns:p14="http://schemas.microsoft.com/office/powerpoint/2010/main" val="314234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79208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«Весна  пришла»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352928" cy="40324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6"/>
            <a:ext cx="9144000" cy="49685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33302" y="6080373"/>
            <a:ext cx="3298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Подготовила: </a:t>
            </a:r>
          </a:p>
          <a:p>
            <a:r>
              <a:rPr lang="ru-RU" b="1" dirty="0">
                <a:solidFill>
                  <a:schemeClr val="bg1"/>
                </a:solidFill>
              </a:rPr>
              <a:t>воспитатель Архипова И.А</a:t>
            </a:r>
          </a:p>
        </p:txBody>
      </p:sp>
    </p:spTree>
    <p:extLst>
      <p:ext uri="{BB962C8B-B14F-4D97-AF65-F5344CB8AC3E}">
        <p14:creationId xmlns:p14="http://schemas.microsoft.com/office/powerpoint/2010/main" val="800021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Какое время года?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12776"/>
            <a:ext cx="8136903" cy="5040560"/>
          </a:xfrm>
        </p:spPr>
      </p:pic>
    </p:spTree>
    <p:extLst>
      <p:ext uri="{BB962C8B-B14F-4D97-AF65-F5344CB8AC3E}">
        <p14:creationId xmlns:p14="http://schemas.microsoft.com/office/powerpoint/2010/main" val="3267080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Признаки весны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Это чей пушистый луч, ярко светит из-за туч, 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в небесах желтеет, всех согреть умеет?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1600200"/>
            <a:ext cx="7099456" cy="4708525"/>
          </a:xfrm>
        </p:spPr>
      </p:pic>
    </p:spTree>
    <p:extLst>
      <p:ext uri="{BB962C8B-B14F-4D97-AF65-F5344CB8AC3E}">
        <p14:creationId xmlns:p14="http://schemas.microsoft.com/office/powerpoint/2010/main" val="1217171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262292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>
                <a:solidFill>
                  <a:schemeClr val="bg1"/>
                </a:solidFill>
              </a:rPr>
              <a:t>На деревьях и кустах набухают почки , это значит  очень скоро расцветут цветочки.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                                    И появятся  красивые,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                                    зелёные листочки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348880"/>
            <a:ext cx="4144126" cy="32403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3995936" cy="2783977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205808"/>
            <a:ext cx="3657600" cy="2377440"/>
          </a:xfrm>
        </p:spPr>
      </p:pic>
    </p:spTree>
    <p:extLst>
      <p:ext uri="{BB962C8B-B14F-4D97-AF65-F5344CB8AC3E}">
        <p14:creationId xmlns:p14="http://schemas.microsoft.com/office/powerpoint/2010/main" val="1798117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Первоцветы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5" y="1124744"/>
            <a:ext cx="6984777" cy="5733256"/>
          </a:xfrm>
        </p:spPr>
      </p:pic>
    </p:spTree>
    <p:extLst>
      <p:ext uri="{BB962C8B-B14F-4D97-AF65-F5344CB8AC3E}">
        <p14:creationId xmlns:p14="http://schemas.microsoft.com/office/powerpoint/2010/main" val="491159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648"/>
            <a:ext cx="4556974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140968"/>
            <a:ext cx="5076056" cy="3429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620688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</a:rPr>
              <a:t>Прорастает сквозь снежок,</a:t>
            </a:r>
          </a:p>
          <a:p>
            <a:r>
              <a:rPr lang="ru-RU" sz="2600" b="1" dirty="0">
                <a:solidFill>
                  <a:schemeClr val="bg1"/>
                </a:solidFill>
              </a:rPr>
              <a:t>К солнечным лучам, цветок,</a:t>
            </a:r>
          </a:p>
          <a:p>
            <a:r>
              <a:rPr lang="ru-RU" sz="2600" b="1" dirty="0">
                <a:solidFill>
                  <a:schemeClr val="bg1"/>
                </a:solidFill>
              </a:rPr>
              <a:t>Маленький и нежный,</a:t>
            </a:r>
          </a:p>
          <a:p>
            <a:r>
              <a:rPr lang="ru-RU" sz="2600" b="1" dirty="0">
                <a:solidFill>
                  <a:schemeClr val="bg1"/>
                </a:solidFill>
              </a:rPr>
              <a:t>Беленький подснежник.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543335"/>
            <a:ext cx="3744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Мать-и-мачехи цветки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Словно солнца огоньки.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На </a:t>
            </a:r>
            <a:r>
              <a:rPr lang="ru-RU" sz="2400" b="1" dirty="0" err="1">
                <a:solidFill>
                  <a:schemeClr val="bg1"/>
                </a:solidFill>
              </a:rPr>
              <a:t>пригорочке</a:t>
            </a:r>
            <a:r>
              <a:rPr lang="ru-RU" sz="2400" b="1" dirty="0">
                <a:solidFill>
                  <a:schemeClr val="bg1"/>
                </a:solidFill>
              </a:rPr>
              <a:t> растут,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Прям из снега - и цветут!</a:t>
            </a:r>
          </a:p>
        </p:txBody>
      </p:sp>
    </p:spTree>
    <p:extLst>
      <p:ext uri="{BB962C8B-B14F-4D97-AF65-F5344CB8AC3E}">
        <p14:creationId xmlns:p14="http://schemas.microsoft.com/office/powerpoint/2010/main" val="3515863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008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ЖИВОТНЫЕ ВЕСНОЙ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4896544" cy="44957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429000"/>
            <a:ext cx="4824536" cy="32403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48063" y="1408618"/>
            <a:ext cx="38164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Прилетают к нам они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С окончанием зимы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Гнёзда вьют, песни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поют …..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4808" y="6054045"/>
            <a:ext cx="3851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Возвращаются перелётные птицы.</a:t>
            </a:r>
          </a:p>
        </p:txBody>
      </p:sp>
    </p:spTree>
    <p:extLst>
      <p:ext uri="{BB962C8B-B14F-4D97-AF65-F5344CB8AC3E}">
        <p14:creationId xmlns:p14="http://schemas.microsoft.com/office/powerpoint/2010/main" val="4218793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12967" cy="6408712"/>
          </a:xfrm>
        </p:spPr>
      </p:pic>
    </p:spTree>
    <p:extLst>
      <p:ext uri="{BB962C8B-B14F-4D97-AF65-F5344CB8AC3E}">
        <p14:creationId xmlns:p14="http://schemas.microsoft.com/office/powerpoint/2010/main" val="11442219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81D319"/>
      </a:hlink>
      <a:folHlink>
        <a:srgbClr val="59A8D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254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ВСТРЕЧАЕМ ВЕСНУ ПОКА СИДИМ ДОМА</vt:lpstr>
      <vt:lpstr>«Весна  пришла»</vt:lpstr>
      <vt:lpstr>Какое время года?</vt:lpstr>
      <vt:lpstr>Признаки весны Это чей пушистый луч, ярко светит из-за туч,  в небесах желтеет, всех согреть умеет?</vt:lpstr>
      <vt:lpstr>На деревьях и кустах набухают почки , это значит  очень скоро расцветут цветочки.                                       И появятся  красивые,                                      зелёные листочки</vt:lpstr>
      <vt:lpstr>Первоцветы</vt:lpstr>
      <vt:lpstr>Презентация PowerPoint</vt:lpstr>
      <vt:lpstr>ЖИВОТНЫЕ ВЕСНОЙ</vt:lpstr>
      <vt:lpstr>Презентация PowerPoint</vt:lpstr>
      <vt:lpstr>Презентация PowerPoint</vt:lpstr>
      <vt:lpstr>Просыпаются насекомые</vt:lpstr>
      <vt:lpstr>Некоторые звери меняют свои шубки с зимних на летние</vt:lpstr>
      <vt:lpstr>Прыгает по веткам, кушает орешки. Рыжая красавица, всем  ребятам нравится?</vt:lpstr>
      <vt:lpstr>Хорошего весеннего настроения!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Inna</dc:creator>
  <cp:lastModifiedBy>Инна</cp:lastModifiedBy>
  <cp:revision>21</cp:revision>
  <dcterms:created xsi:type="dcterms:W3CDTF">2020-04-08T15:48:30Z</dcterms:created>
  <dcterms:modified xsi:type="dcterms:W3CDTF">2023-01-31T18:00:08Z</dcterms:modified>
</cp:coreProperties>
</file>