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60" r:id="rId8"/>
    <p:sldId id="262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CBA64-854E-4DD3-AC54-E9EC0D235303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B12E-CE79-49C4-8A68-836D10729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5604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CBA64-854E-4DD3-AC54-E9EC0D235303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B12E-CE79-49C4-8A68-836D10729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1623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CBA64-854E-4DD3-AC54-E9EC0D235303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B12E-CE79-49C4-8A68-836D10729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338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CBA64-854E-4DD3-AC54-E9EC0D235303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B12E-CE79-49C4-8A68-836D10729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9235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CBA64-854E-4DD3-AC54-E9EC0D235303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B12E-CE79-49C4-8A68-836D10729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401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CBA64-854E-4DD3-AC54-E9EC0D235303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B12E-CE79-49C4-8A68-836D10729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5049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CBA64-854E-4DD3-AC54-E9EC0D235303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B12E-CE79-49C4-8A68-836D10729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569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CBA64-854E-4DD3-AC54-E9EC0D235303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B12E-CE79-49C4-8A68-836D10729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3127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CBA64-854E-4DD3-AC54-E9EC0D235303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B12E-CE79-49C4-8A68-836D10729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028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CBA64-854E-4DD3-AC54-E9EC0D235303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B12E-CE79-49C4-8A68-836D10729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462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CBA64-854E-4DD3-AC54-E9EC0D235303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B12E-CE79-49C4-8A68-836D10729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044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CBA64-854E-4DD3-AC54-E9EC0D235303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1DB12E-CE79-49C4-8A68-836D10729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676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Целевые прогулки.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«Выпал первый снег».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07509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Змея и божья коровка</a:t>
            </a:r>
            <a:endParaRPr lang="ru-RU" dirty="0"/>
          </a:p>
        </p:txBody>
      </p:sp>
      <p:pic>
        <p:nvPicPr>
          <p:cNvPr id="3074" name="Picture 2" descr="C:\Users\brazh\Desktop\1\IMG_15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700808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brazh\Desktop\1\IMG_154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2060" y="1739415"/>
            <a:ext cx="3401108" cy="4534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3632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</a:t>
            </a:r>
            <a:r>
              <a:rPr lang="ru-RU" smtClean="0"/>
              <a:t>за внимание.</a:t>
            </a:r>
            <a:endParaRPr lang="ru-RU"/>
          </a:p>
        </p:txBody>
      </p:sp>
      <p:pic>
        <p:nvPicPr>
          <p:cNvPr id="4" name="Picture 2" descr="C:\Users\brazh\Desktop\IMG_136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752894" y="1927626"/>
            <a:ext cx="5270926" cy="3953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8314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Прививать детям любовь к природе, её изменениям, явлениям.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0817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Изучать свойства снега</a:t>
            </a:r>
          </a:p>
          <a:p>
            <a:r>
              <a:rPr lang="ru-RU" dirty="0" smtClean="0"/>
              <a:t>Развивать познавательный интерес к изменениям в природе, наблюдательность, зрительное восприятие, координацию движений, логическое мышление, речь, кругозор.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11941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Опыты  со снегом.</a:t>
            </a:r>
            <a:endParaRPr lang="ru-RU" dirty="0"/>
          </a:p>
        </p:txBody>
      </p:sp>
      <p:pic>
        <p:nvPicPr>
          <p:cNvPr id="1026" name="Picture 2" descr="C:\Users\brazh\Desktop\первый снег\IMG_144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181151" y="2205487"/>
            <a:ext cx="4037432" cy="3028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brazh\Desktop\первый снег\IMG_145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067353" y="2277463"/>
            <a:ext cx="4037174" cy="3027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426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Исследовательская деятельность</a:t>
            </a:r>
            <a:endParaRPr lang="ru-RU" dirty="0"/>
          </a:p>
        </p:txBody>
      </p:sp>
      <p:pic>
        <p:nvPicPr>
          <p:cNvPr id="2050" name="Picture 2" descr="C:\Users\brazh\Desktop\первый снег\IMG_146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652193"/>
            <a:ext cx="2952328" cy="4639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brazh\Desktop\первый снег\IMG_145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589268" y="2418905"/>
            <a:ext cx="4639111" cy="3105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2775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Красим воду для ледяных форм</a:t>
            </a:r>
            <a:endParaRPr lang="ru-RU" dirty="0"/>
          </a:p>
        </p:txBody>
      </p:sp>
      <p:pic>
        <p:nvPicPr>
          <p:cNvPr id="1026" name="Picture 2" descr="C:\Users\brazh\Desktop\1\IMG_15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372838" y="2001130"/>
            <a:ext cx="4472562" cy="315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brazh\Desktop\1\IMG_151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542278" y="2302202"/>
            <a:ext cx="4452664" cy="3129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brazh\Desktop\1\IMG_151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340237" y="2696767"/>
            <a:ext cx="4392489" cy="297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6044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Поделки из снега.</a:t>
            </a:r>
            <a:endParaRPr lang="ru-RU" dirty="0"/>
          </a:p>
        </p:txBody>
      </p:sp>
      <p:pic>
        <p:nvPicPr>
          <p:cNvPr id="3074" name="Picture 2" descr="C:\Users\brazh\Desktop\первый снег\IMG_139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646133" y="2022397"/>
            <a:ext cx="4747634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brazh\Desktop\первый снег\IMG_14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297045" y="2319576"/>
            <a:ext cx="4621914" cy="3240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brazh\Desktop\первый снег\IMG_140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093069" y="2763915"/>
            <a:ext cx="4472408" cy="3066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241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Поделки из снега.</a:t>
            </a:r>
            <a:endParaRPr lang="ru-RU" dirty="0"/>
          </a:p>
        </p:txBody>
      </p:sp>
      <p:pic>
        <p:nvPicPr>
          <p:cNvPr id="4098" name="Picture 2" descr="C:\Users\brazh\Desktop\первый снег\IMG_1403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-808992" y="2329272"/>
            <a:ext cx="4392488" cy="2559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brazh\Desktop\первый снег\IMG_140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205818" y="2554822"/>
            <a:ext cx="4413955" cy="313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brazh\Desktop\первый снег\IMG_1405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5367452" y="3065596"/>
            <a:ext cx="4377681" cy="2800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18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Гора Самоцветов и черепашка</a:t>
            </a:r>
            <a:endParaRPr lang="ru-RU" dirty="0"/>
          </a:p>
        </p:txBody>
      </p:sp>
      <p:pic>
        <p:nvPicPr>
          <p:cNvPr id="2050" name="Picture 2" descr="C:\Users\brazh\Desktop\1\IMG_153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745895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brazh\Desktop\1\IMG_154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772815"/>
            <a:ext cx="3374282" cy="4499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928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81</Words>
  <Application>Microsoft Office PowerPoint</Application>
  <PresentationFormat>Экран (4:3)</PresentationFormat>
  <Paragraphs>15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</vt:lpstr>
      <vt:lpstr>Тема Office</vt:lpstr>
      <vt:lpstr>Целевые прогулки. </vt:lpstr>
      <vt:lpstr>Цель:</vt:lpstr>
      <vt:lpstr>Задачи:</vt:lpstr>
      <vt:lpstr>Опыты  со снегом.</vt:lpstr>
      <vt:lpstr>Исследовательская деятельность</vt:lpstr>
      <vt:lpstr>Красим воду для ледяных форм</vt:lpstr>
      <vt:lpstr>Поделки из снега.</vt:lpstr>
      <vt:lpstr>Поделки из снега.</vt:lpstr>
      <vt:lpstr>Гора Самоцветов и черепашка</vt:lpstr>
      <vt:lpstr>Змея и божья коровка</vt:lpstr>
      <vt:lpstr>Спасибо за внимание.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brazh</dc:creator>
  <cp:lastModifiedBy>admin</cp:lastModifiedBy>
  <cp:revision>13</cp:revision>
  <dcterms:created xsi:type="dcterms:W3CDTF">2023-01-18T15:05:11Z</dcterms:created>
  <dcterms:modified xsi:type="dcterms:W3CDTF">2023-01-31T17:42:48Z</dcterms:modified>
</cp:coreProperties>
</file>