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5C08-7FD6-4307-B8B5-0F2F96B4724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4E7222D-10E0-46E4-BD33-440CD5FFA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5C08-7FD6-4307-B8B5-0F2F96B4724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222D-10E0-46E4-BD33-440CD5FFA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5C08-7FD6-4307-B8B5-0F2F96B4724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222D-10E0-46E4-BD33-440CD5FFA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5C08-7FD6-4307-B8B5-0F2F96B4724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4E7222D-10E0-46E4-BD33-440CD5FFA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5C08-7FD6-4307-B8B5-0F2F96B4724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222D-10E0-46E4-BD33-440CD5FFA91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5C08-7FD6-4307-B8B5-0F2F96B4724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222D-10E0-46E4-BD33-440CD5FFA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5C08-7FD6-4307-B8B5-0F2F96B4724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4E7222D-10E0-46E4-BD33-440CD5FFA91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5C08-7FD6-4307-B8B5-0F2F96B4724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222D-10E0-46E4-BD33-440CD5FFA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5C08-7FD6-4307-B8B5-0F2F96B4724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222D-10E0-46E4-BD33-440CD5FFA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5C08-7FD6-4307-B8B5-0F2F96B4724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222D-10E0-46E4-BD33-440CD5FFA9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15C08-7FD6-4307-B8B5-0F2F96B4724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222D-10E0-46E4-BD33-440CD5FFA91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815C08-7FD6-4307-B8B5-0F2F96B47249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4E7222D-10E0-46E4-BD33-440CD5FFA91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/>
          <a:lstStyle/>
          <a:p>
            <a:r>
              <a:rPr lang="ru-RU" smtClean="0"/>
              <a:t>10 фактов </a:t>
            </a:r>
            <a:r>
              <a:rPr lang="ru-RU" dirty="0" smtClean="0"/>
              <a:t>о Сталинградской битве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3398912" cy="9144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Работу выполнил: учащийся 11 Б класса Романов </a:t>
            </a:r>
            <a:r>
              <a:rPr lang="ru-RU" dirty="0" smtClean="0"/>
              <a:t>Никита</a:t>
            </a:r>
          </a:p>
          <a:p>
            <a:r>
              <a:rPr lang="ru-RU" dirty="0" smtClean="0"/>
              <a:t>Руководитель: Сапожникова Л.П.</a:t>
            </a:r>
            <a:endParaRPr lang="ru-RU" dirty="0"/>
          </a:p>
        </p:txBody>
      </p:sp>
      <p:pic>
        <p:nvPicPr>
          <p:cNvPr id="4" name="Рисунок 3" descr="фонтан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07496" y="2276872"/>
            <a:ext cx="4536504" cy="296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77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9. Коренной перелом в сознании</a:t>
            </a:r>
            <a:endParaRPr lang="ru-RU" sz="3200" dirty="0"/>
          </a:p>
        </p:txBody>
      </p:sp>
      <p:pic>
        <p:nvPicPr>
          <p:cNvPr id="4" name="Содержимое 3" descr="наступление войск ссср.jf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90775" y="2545556"/>
            <a:ext cx="4514850" cy="25431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10. «Потеряла я колечко»</a:t>
            </a:r>
            <a:endParaRPr lang="ru-RU" sz="3200" dirty="0"/>
          </a:p>
        </p:txBody>
      </p:sp>
      <p:pic>
        <p:nvPicPr>
          <p:cNvPr id="4" name="Содержимое 3" descr="потеряла я колечко.jf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37610" y="1554163"/>
            <a:ext cx="3221180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340768"/>
            <a:ext cx="8686800" cy="216024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97152"/>
            <a:ext cx="8686800" cy="128297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/>
          <a:lstStyle/>
          <a:p>
            <a:r>
              <a:rPr lang="ru-RU" smtClean="0"/>
              <a:t>10 фактов </a:t>
            </a:r>
            <a:r>
              <a:rPr lang="ru-RU" dirty="0" smtClean="0"/>
              <a:t>о Сталинградской битве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3398912" cy="9144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Работу выполнил: учащийся 11 Б класса Романов </a:t>
            </a:r>
            <a:r>
              <a:rPr lang="ru-RU" dirty="0" smtClean="0"/>
              <a:t>Никита</a:t>
            </a:r>
          </a:p>
          <a:p>
            <a:r>
              <a:rPr lang="ru-RU" dirty="0" smtClean="0"/>
              <a:t>Руководитель: Сапожникова Л.П.</a:t>
            </a:r>
            <a:endParaRPr lang="ru-RU" dirty="0"/>
          </a:p>
        </p:txBody>
      </p:sp>
      <p:pic>
        <p:nvPicPr>
          <p:cNvPr id="4" name="Рисунок 3" descr="фонтан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07496" y="2276872"/>
            <a:ext cx="4536504" cy="296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23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1. Город был захвачен с первых дней</a:t>
            </a:r>
            <a:endParaRPr lang="ru-RU" sz="3200" dirty="0"/>
          </a:p>
        </p:txBody>
      </p:sp>
      <p:pic>
        <p:nvPicPr>
          <p:cNvPr id="4" name="Содержимое 3" descr="Немцы с пушкой.jf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92080" y="2420888"/>
            <a:ext cx="3600400" cy="2677983"/>
          </a:xfrm>
        </p:spPr>
      </p:pic>
      <p:pic>
        <p:nvPicPr>
          <p:cNvPr id="6" name="Рисунок 5" descr="24657-stalingradskaja-bitva-glazami-nemeckih-fotografov-30-foto-i24657_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916832"/>
            <a:ext cx="3456385" cy="40312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2. «Ни шагу назад!»</a:t>
            </a:r>
            <a:endParaRPr lang="ru-RU" sz="3200" dirty="0"/>
          </a:p>
        </p:txBody>
      </p:sp>
      <p:pic>
        <p:nvPicPr>
          <p:cNvPr id="4" name="Содержимое 3" descr="Ни шагу наза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708920"/>
            <a:ext cx="4896544" cy="2751777"/>
          </a:xfrm>
        </p:spPr>
      </p:pic>
      <p:pic>
        <p:nvPicPr>
          <p:cNvPr id="5" name="Рисунок 4" descr="Ни шагу назад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1412776"/>
            <a:ext cx="2452246" cy="45079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3. 23 августа – самый страшный день города</a:t>
            </a:r>
            <a:endParaRPr lang="ru-RU" sz="3200" dirty="0"/>
          </a:p>
        </p:txBody>
      </p:sp>
      <p:pic>
        <p:nvPicPr>
          <p:cNvPr id="4" name="Содержимое 3" descr="Бомбардировка Сталинграда.jf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212976"/>
            <a:ext cx="3946066" cy="2697311"/>
          </a:xfrm>
        </p:spPr>
      </p:pic>
      <p:pic>
        <p:nvPicPr>
          <p:cNvPr id="5" name="Рисунок 4" descr="Бомбардировка Сталинграда 2.jf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284984"/>
            <a:ext cx="4304770" cy="2617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4. 200 дней и ночей в аду</a:t>
            </a:r>
            <a:endParaRPr lang="ru-RU" sz="3200" dirty="0"/>
          </a:p>
        </p:txBody>
      </p:sp>
      <p:pic>
        <p:nvPicPr>
          <p:cNvPr id="4" name="Содержимое 3" descr="битва.jf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16016" y="2852936"/>
            <a:ext cx="4104456" cy="2716185"/>
          </a:xfrm>
        </p:spPr>
      </p:pic>
      <p:pic>
        <p:nvPicPr>
          <p:cNvPr id="5" name="Рисунок 4" descr="советские солдаты и танк.jf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780928"/>
            <a:ext cx="4211960" cy="30525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5. 15 минут – средняя продолжительность жизни в городе</a:t>
            </a:r>
            <a:endParaRPr lang="ru-RU" sz="3200" dirty="0"/>
          </a:p>
        </p:txBody>
      </p:sp>
      <p:pic>
        <p:nvPicPr>
          <p:cNvPr id="4" name="Содержимое 3" descr="немец.jf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996952"/>
            <a:ext cx="3810762" cy="2559754"/>
          </a:xfrm>
        </p:spPr>
      </p:pic>
      <p:pic>
        <p:nvPicPr>
          <p:cNvPr id="5" name="Рисунок 4" descr="солда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3068960"/>
            <a:ext cx="3960440" cy="26350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6. Операция «Уран»</a:t>
            </a:r>
            <a:endParaRPr lang="ru-RU" sz="3200" dirty="0"/>
          </a:p>
        </p:txBody>
      </p:sp>
      <p:pic>
        <p:nvPicPr>
          <p:cNvPr id="4" name="Содержимое 3" descr="операция уран.jf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284984"/>
            <a:ext cx="4330823" cy="2402113"/>
          </a:xfrm>
        </p:spPr>
      </p:pic>
      <p:pic>
        <p:nvPicPr>
          <p:cNvPr id="5" name="Рисунок 4" descr="операция уран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3284985"/>
            <a:ext cx="3761234" cy="24998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7. «Зимняя гроза»</a:t>
            </a:r>
            <a:endParaRPr lang="ru-RU" sz="3200" dirty="0"/>
          </a:p>
        </p:txBody>
      </p:sp>
      <p:pic>
        <p:nvPicPr>
          <p:cNvPr id="4" name="Содержимое 3" descr="Немцы в городе.jf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852936"/>
            <a:ext cx="3671664" cy="2429778"/>
          </a:xfrm>
        </p:spPr>
      </p:pic>
      <p:pic>
        <p:nvPicPr>
          <p:cNvPr id="5" name="Рисунок 4" descr="немцы и танк.jf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2852936"/>
            <a:ext cx="3737992" cy="26072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8. Фельдмаршалы не сдаются! </a:t>
            </a:r>
            <a:endParaRPr lang="ru-RU" sz="3200" dirty="0"/>
          </a:p>
        </p:txBody>
      </p:sp>
      <p:pic>
        <p:nvPicPr>
          <p:cNvPr id="4" name="Содержимое 3" descr="паулюс.jf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07445" y="1554163"/>
            <a:ext cx="3481509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103</TotalTime>
  <Words>115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Franklin Gothic Book</vt:lpstr>
      <vt:lpstr>Franklin Gothic Medium</vt:lpstr>
      <vt:lpstr>Wingdings 2</vt:lpstr>
      <vt:lpstr>Трек</vt:lpstr>
      <vt:lpstr>10 фактов о Сталинградской битве</vt:lpstr>
      <vt:lpstr>1. Город был захвачен с первых дней</vt:lpstr>
      <vt:lpstr>2. «Ни шагу назад!»</vt:lpstr>
      <vt:lpstr>3. 23 августа – самый страшный день города</vt:lpstr>
      <vt:lpstr>4. 200 дней и ночей в аду</vt:lpstr>
      <vt:lpstr>5. 15 минут – средняя продолжительность жизни в городе</vt:lpstr>
      <vt:lpstr>6. Операция «Уран»</vt:lpstr>
      <vt:lpstr>7. «Зимняя гроза»</vt:lpstr>
      <vt:lpstr>8. Фельдмаршалы не сдаются! </vt:lpstr>
      <vt:lpstr>9. Коренной перелом в сознании</vt:lpstr>
      <vt:lpstr>10. «Потеряла я колечко»</vt:lpstr>
      <vt:lpstr>Спасибо за внимание!</vt:lpstr>
      <vt:lpstr>10 фактов о Сталинградской битве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Интересные факты о Сталинградской битве</dc:title>
  <dc:creator>1</dc:creator>
  <cp:lastModifiedBy>общий</cp:lastModifiedBy>
  <cp:revision>10</cp:revision>
  <dcterms:created xsi:type="dcterms:W3CDTF">2023-01-31T13:25:38Z</dcterms:created>
  <dcterms:modified xsi:type="dcterms:W3CDTF">2023-02-01T11:19:51Z</dcterms:modified>
</cp:coreProperties>
</file>