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FA907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16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64865-F11B-4C43-97F8-5E8C2A763518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850C3-24D5-47BD-856E-8781814E22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850C3-24D5-47BD-856E-8781814E22C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850C3-24D5-47BD-856E-8781814E22C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4248472" cy="5609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pic>
        <p:nvPicPr>
          <p:cNvPr id="16392" name="Picture 8" descr="ÐÐ°ÑÑÐ¸Ð½ÐºÐ¸ Ð¿Ð¾ Ð·Ð°Ð¿ÑÐ¾ÑÑ ÐºÐ¾Ð½Ð²ÐµÑÑ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88840"/>
            <a:ext cx="4608512" cy="3225958"/>
          </a:xfrm>
          <a:prstGeom prst="rect">
            <a:avLst/>
          </a:prstGeom>
          <a:noFill/>
        </p:spPr>
      </p:pic>
      <p:pic>
        <p:nvPicPr>
          <p:cNvPr id="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7632848" cy="50171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67744" y="155679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Batang" pitchFamily="18" charset="-127"/>
                <a:ea typeface="Batang" pitchFamily="18" charset="-127"/>
              </a:rPr>
              <a:t>Здравствуйте, ребята! Меня зовут Буратино. Вы уже многое умеете и знаете. А я не могу выучить дни недели и научиться считать до 10. </a:t>
            </a:r>
          </a:p>
          <a:p>
            <a:r>
              <a:rPr lang="ru-RU" sz="2400" b="1" dirty="0">
                <a:latin typeface="Batang" pitchFamily="18" charset="-127"/>
                <a:ea typeface="Batang" pitchFamily="18" charset="-127"/>
              </a:rPr>
              <a:t>Ребята, вы поможете мне? Научите меня счету и расскажите про дни недели?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40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3429000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36510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2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556792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314096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4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5517232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5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96336" y="19168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436510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7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5013176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8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544522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3356992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10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90379E-6 C 0.00052 0.00579 0.00017 0.07586 0.01336 0.09344 C 0.01632 0.10916 0.02725 0.11818 0.03871 0.12142 C 0.04652 0.12836 0.05086 0.12766 0.06111 0.12928 C 0.09114 0.12743 0.09496 0.12766 0.11788 0.11934 C 0.11892 0.11888 0.13055 0.11587 0.1342 0.11332 C 0.13906 0.11009 0.14444 0.10708 0.14913 0.10338 C 0.15468 0.09899 0.16007 0.09413 0.16562 0.0895 C 0.16718 0.08812 0.17013 0.08557 0.17013 0.08557 C 0.18229 0.0636 0.16684 0.08904 0.18055 0.07355 C 0.18454 0.06892 0.18715 0.06268 0.19097 0.05759 C 0.19479 0.04348 0.19184 0.05366 0.20138 0.02776 C 0.20277 0.02406 0.2026 0.01943 0.20434 0.01596 C 0.20538 0.01388 0.20729 0.01342 0.20885 0.01203 C 0.21562 -0.0141 0.22395 -0.03977 0.22673 -0.06753 C 0.22621 -0.07747 0.22638 -0.08742 0.22534 -0.09736 C 0.22447 -0.10499 0.22135 -0.11216 0.21927 -0.11933 C 0.21354 -0.13853 0.2085 -0.16119 0.19843 -0.17692 C 0.19722 -0.17877 0.19513 -0.17923 0.19392 -0.18085 C 0.19166 -0.18385 0.19027 -0.18779 0.18802 -0.19079 C 0.17204 -0.21253 0.15434 -0.22479 0.1342 -0.23866 C 0.12326 -0.2463 0.10399 -0.24514 0.09253 -0.24653 C 0.0684 -0.25763 0.06388 -0.25115 0.02378 -0.25254 C 0.00555 -0.25416 -0.01198 -0.25532 -0.02987 -0.2604 C -0.03768 -0.26549 -0.04219 -0.27405 -0.04931 -0.28029 C -0.05261 -0.29324 -0.05782 -0.30504 -0.06129 -0.31799 C -0.05955 -0.34736 -0.06424 -0.35152 -0.04341 -0.34782 C -0.0448 -0.32261 -0.04202 -0.33094 -0.04636 -0.32007 " pathEditMode="relative" ptsTypes="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7 -0.02267 C -0.01631 -0.02035 -0.01284 -0.02197 -0.02222 -0.01272 C -0.02604 -0.00902 -0.0309 -0.00717 -0.0342 -0.00278 C -0.03663 0.00046 -0.04166 0.00717 -0.04166 0.0074 C -0.04722 0.0259 -0.04809 0.03538 -0.04461 0.05874 C -0.04427 0.06151 -0.04184 0.06337 -0.0401 0.06475 C -0.03263 0.071 -0.02326 0.07678 -0.01475 0.08071 C -0.00381 0.08002 0.00712 0.07979 0.01806 0.07863 C 0.02744 0.0777 0.03837 0.06614 0.04653 0.06082 C 0.05209 0.05319 0.05573 0.04417 0.06146 0.037 C 0.06198 0.03492 0.06198 0.03284 0.06285 0.03099 C 0.06407 0.02867 0.0665 0.02752 0.06737 0.02497 C 0.0691 0.01989 0.06928 0.01434 0.07032 0.00902 C 0.07309 -0.02244 0.07622 -0.05574 0.06893 -0.08626 C 0.06771 -0.10083 0.06754 -0.11147 0.06285 -0.12419 C 0.06233 -0.12674 0.06233 -0.12974 0.06146 -0.13206 C 0.0599 -0.13645 0.05539 -0.14408 0.05539 -0.14385 C 0.05157 -0.15981 0.04341 -0.17669 0.03299 -0.18571 C 0.02726 -0.19889 0.02622 -0.21115 0.02257 -0.22549 C 0.02119 -0.24168 0.01823 -0.25231 0.01372 -0.26735 C 0.01303 -0.26989 0.0132 -0.2729 0.01216 -0.27521 C 0.01112 -0.27775 0.00886 -0.27891 0.00764 -0.28122 C 0.00487 -0.28631 0.00261 -0.29186 0.00018 -0.29718 C -0.00451 -0.30713 -0.01267 -0.31337 -0.0177 -0.32285 C -0.01979 -0.32678 -0.0217 -0.33095 -0.02361 -0.33488 C -0.02552 -0.33881 -0.02916 -0.34089 -0.03107 -0.34482 C -0.04409 -0.37119 -0.03298 -0.35523 -0.04305 -0.36864 C -0.0467 -0.38275 -0.0434 -0.37327 -0.05954 -0.39061 L -0.05954 -0.39038 C -0.06579 -0.4031 -0.07552 -0.41027 -0.08489 -0.41836 C -0.08697 -0.42021 -0.08767 -0.42368 -0.08941 -0.42623 C -0.09322 -0.43178 -0.0993 -0.4401 -0.10434 -0.44427 C -0.11163 -0.45028 -0.12083 -0.4519 -0.12812 -0.45814 C -0.13194 -0.46138 -0.13281 -0.46277 -0.13715 -0.46416 C -0.14513 -0.46647 -0.15468 -0.4667 -0.1625 -0.46809 C -0.171 -0.46947 -0.17934 -0.47248 -0.18784 -0.4741 C -0.19965 -0.47896 -0.21197 -0.48219 -0.22361 -0.48798 C -0.23177 -0.49214 -0.22777 -0.49283 -0.23715 -0.49399 C -0.24513 -0.49491 -0.25295 -0.49515 -0.26093 -0.49584 C -0.26388 -0.49653 -0.26701 -0.497 -0.26996 -0.49792 C -0.27291 -0.49885 -0.27881 -0.50185 -0.27881 -0.50162 C -0.28437 -0.50671 -0.29045 -0.50925 -0.29687 -0.5118 C -0.346 -0.50879 -0.31319 -0.51318 -0.33559 -0.50393 C -0.34236 -0.49792 -0.34618 -0.48936 -0.35208 -0.48196 C -0.35503 -0.46508 -0.34652 -0.45606 -0.3342 -0.45606 " pathEditMode="relative" rAng="0" ptsTypes="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0.00971 C 0.02414 0.01942 0.01702 0.02174 0.01112 0.0296 C 0.00382 0.03931 -0.00104 0.05157 -0.00816 0.06151 C -0.01111 0.08718 -0.01128 0.08186 -0.00677 0.12118 C -0.00642 0.12326 -0.00468 0.12465 -0.00381 0.12673 C 0.00105 0.13922 0.00487 0.14754 0.01268 0.1568 C 0.03125 0.17715 0.04619 0.18778 0.07084 0.19264 C 0.08039 0.19172 0.0908 0.19403 0.09931 0.18848 C 0.10244 0.18617 0.10469 0.182 0.10816 0.18062 C 0.12171 0.17576 0.11615 0.17784 0.12466 0.17437 C 0.1573 0.14546 0.18334 0.11332 0.20521 0.06938 C 0.21198 0.05596 0.21528 0.03538 0.21858 0.01965 C 0.22171 -0.01157 0.22518 -0.01319 0.21858 -0.04996 C 0.21789 -0.05412 0.21546 -0.05782 0.21424 -0.06175 C 0.20851 -0.07979 0.20278 -0.09714 0.1948 -0.11356 C 0.1941 -0.11471 0.17778 -0.12836 0.17396 -0.13136 C 0.17223 -0.13275 0.17136 -0.13599 0.16945 -0.13738 C 0.1625 -0.1427 0.15174 -0.14362 0.1441 -0.14524 C 0.12796 -0.14871 0.11268 -0.15148 0.09619 -0.15333 C 0.03334 -0.15195 0.01459 -0.15657 -0.03211 -0.14131 C -0.04288 -0.13414 -0.0342 -0.13876 -0.05156 -0.1353 C -0.06475 -0.13275 -0.07708 -0.12766 -0.09027 -0.12535 C -0.10416 -0.11795 -0.09218 -0.12396 -0.10225 -0.11957 C -0.1052 -0.11818 -0.10833 -0.11679 -0.11128 -0.11541 C -0.11267 -0.11471 -0.11562 -0.11356 -0.11562 -0.11333 C -0.13211 -0.09922 -0.10677 -0.12049 -0.12604 -0.10754 C -0.13385 -0.10246 -0.14184 -0.08904 -0.15 -0.08557 C -0.15885 -0.08187 -0.15312 -0.08465 -0.16649 -0.07586 C -0.17361 -0.07123 -0.17881 -0.06245 -0.18576 -0.05782 C -0.18819 -0.0562 -0.19079 -0.05551 -0.19322 -0.05389 C -0.19635 -0.05158 -0.19878 -0.04718 -0.20225 -0.04603 C -0.21579 -0.0414 -0.21024 -0.04348 -0.21875 -0.04001 C -0.21979 -0.03793 -0.22013 -0.03539 -0.2217 -0.034 C -0.22309 -0.03261 -0.2342 -0.0303 -0.23506 -0.03007 C -0.24427 -0.02706 -0.25381 -0.02637 -0.26336 -0.02406 C -0.26631 -0.02475 -0.26979 -0.02406 -0.27239 -0.02614 C -0.27638 -0.02914 -0.27239 -0.03839 -0.27239 -0.04186 " pathEditMode="relative" rAng="0" ptsTypes="ffffffffffffffffffffffff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2451 C -0.00798 0.02821 -0.01632 0.03145 -0.02395 0.03654 C -0.03437 0.04371 -0.02239 0.03793 -0.03281 0.04232 C -0.04079 0.05342 -0.0434 0.071 -0.0493 0.08418 C -0.05052 0.09089 -0.05208 0.09736 -0.05364 0.10407 C -0.05295 0.11078 -0.05434 0.1191 -0.05069 0.12396 C -0.04913 0.12604 -0.04652 0.12604 -0.04479 0.12789 C -0.03645 0.13598 -0.02795 0.14755 -0.01788 0.15171 C -0.00399 0.16374 0.02709 0.15634 0.04028 0.15564 C 0.04462 0.15194 0.05018 0.15055 0.05382 0.1457 C 0.06372 0.13252 0.07379 0.11933 0.08351 0.10592 C 0.09202 0.09413 0.09601 0.06545 0.1 0.05042 C 0.09931 0.01364 0.10348 -0.03469 0.08664 -0.06892 C 0.08351 -0.09598 0.07448 -0.10199 0.05677 -0.11263 C 0.03907 -0.12327 0.05122 -0.11957 0.03438 -0.12257 C 0.02188 -0.13922 0.01563 -0.1413 -3.88889E-6 -0.14847 C -0.00538 -0.15402 -0.01093 -0.15911 -0.01649 -0.16443 C -0.02083 -0.17345 -0.02743 -0.179 -0.03437 -0.18432 C -0.04288 -0.1908 -0.04496 -0.19588 -0.0552 -0.20005 C -0.0651 -0.20883 -0.07378 -0.21924 -0.0835 -0.22803 C -0.08524 -0.23451 -0.08802 -0.23936 -0.08958 -0.24584 C -0.08975 -0.24653 -0.09218 -0.2574 -0.09253 -0.25786 C -0.09513 -0.26133 -0.10156 -0.26573 -0.10156 -0.2655 C -0.10208 -0.26781 -0.10295 -0.27174 -0.10295 -0.27151 " pathEditMode="relative" rAng="0" ptsTypes="fffffffffffffff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2858E-6 C -0.01475 -0.01342 0.00747 0.00809 -0.00746 -0.0118 C -0.00972 -0.01481 -0.0177 -0.01642 -0.02083 -0.01781 C -0.03836 -0.04117 -0.02569 -0.03007 -0.06562 -0.02776 C -0.07135 -0.02568 -0.07361 -0.02221 -0.07899 -0.01989 C -0.08281 -0.01481 -0.08628 -0.00949 -0.08958 -0.00394 C -0.09218 0.00046 -0.09704 0.00994 -0.09704 0.00994 C -0.09861 0.01665 -0.10017 0.02312 -0.10138 0.02983 C -0.10034 0.03723 -0.1 0.04463 -0.09843 0.0518 C -0.09739 0.05666 -0.09322 0.06013 -0.09097 0.06359 C -0.08454 0.07331 -0.07881 0.0851 -0.07013 0.09158 C -0.06232 0.09759 -0.04895 0.10152 -0.04027 0.10337 C -0.02725 0.10268 -0.01423 0.10314 -0.00138 0.10152 C 0.00678 0.1006 0.00816 0.09435 0.01494 0.09158 C 0.02674 0.07978 0.03386 0.06591 0.04184 0.04972 C 0.04358 0.037 0.04601 0.02474 0.04775 0.01202 C 0.04723 -0.00926 0.04792 -0.03053 0.04636 -0.05158 C 0.0441 -0.08349 0.01823 -0.10315 0.00452 -0.12512 C -0.00329 -0.13761 -0.0085 -0.1538 -0.02083 -0.15889 C -0.02447 -0.1642 -0.03472 -0.16906 -0.04027 -0.17091 C -0.04947 -0.18317 -0.0618 -0.18409 -0.07309 -0.1908 C -0.08003 -0.19496 -0.08368 -0.1982 -0.09097 -0.20074 C -0.10104 -0.20953 -0.09392 -0.20352 -0.11336 -0.2167 C -0.11614 -0.21855 -0.11822 -0.22225 -0.12083 -0.22457 C -0.1276 -0.23035 -0.13472 -0.2352 -0.14166 -0.24052 C -0.14722 -0.24492 -0.15225 -0.24607 -0.15659 -0.25255 C -0.16441 -0.26365 -0.1684 -0.27359 -0.1776 -0.28215 C -0.18177 -0.28608 -0.1875 -0.28724 -0.19097 -0.2921 C -0.19496 -0.29788 -0.19253 -0.2958 -0.19843 -0.29811 C -0.20816 -0.31106 -0.22291 -0.3143 -0.23576 -0.32008 C -0.24236 -0.32679 -0.25798 -0.3395 -0.26562 -0.34182 C -0.27691 -0.34968 -0.28489 -0.36425 -0.29704 -0.3698 C -0.30329 -0.38275 -0.31614 -0.38876 -0.32534 -0.39755 C -0.34288 -0.41444 -0.32066 -0.39825 -0.33732 -0.40958 C -0.3434 -0.42137 -0.35034 -0.43178 -0.35659 -0.44334 C -0.3585 -0.45051 -0.36163 -0.45629 -0.36406 -0.46323 C -0.36458 -0.46647 -0.36458 -0.46994 -0.36562 -0.47318 C -0.36666 -0.47688 -0.36927 -0.47942 -0.37013 -0.48312 C -0.37326 -0.49769 -0.37256 -0.51342 -0.37309 -0.52868 C -0.375 -0.57679 -0.36822 -0.58187 -0.38958 -0.61032 " pathEditMode="relative" ptsTypes="fffffffffffffffffffffffffffffffffffffff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2.13691E-6 C -0.00157 0.00138 -0.00296 0.003 -0.00452 0.00416 C -0.00591 0.00508 -0.00799 0.00462 -0.00902 0.00601 C -0.01199 0.00994 -0.01633 0.01989 -0.01633 0.01989 C -0.0198 0.04602 -0.02379 0.03677 -0.01945 0.07377 C -0.01928 0.07562 -0.01719 0.07631 -0.01633 0.0777 C -0.01476 0.08025 -0.01337 0.08279 -0.01199 0.08557 C -0.00574 0.09736 0.00156 0.10453 0.01041 0.11355 C 0.0144 0.11748 0.02204 0.11725 0.0269 0.11933 C 0.02708 0.11933 0.05833 0.12002 0.06562 0.11355 C 0.08992 0.09181 0.08159 0.09482 0.09704 0.07169 C 0.10763 0.05573 0.11423 0.0518 0.12239 0.03399 C 0.13402 0.00878 0.14392 -0.01596 0.15069 -0.04371 C 0.15451 -0.07817 0.15329 -0.06106 0.15069 -0.12512 C 0.14999 -0.14293 0.13923 -0.1531 0.12985 -0.16282 C 0.11683 -0.17646 0.10225 -0.18594 0.08663 -0.19473 C 0.07291 -0.20259 0.05815 -0.21023 0.04322 -0.21254 C 0.02985 -0.21462 0.00295 -0.2167 0.00295 -0.2167 C -0.0941 -0.21462 -0.06129 -0.22295 -0.10157 -0.21069 C -0.10921 -0.2056 -0.11754 -0.20329 -0.12535 -0.19866 C -0.13212 -0.19473 -0.13629 -0.18802 -0.14324 -0.18479 C -0.14931 -0.17669 -0.15504 -0.17392 -0.16268 -0.16883 C -0.16685 -0.16027 -0.16789 -0.15472 -0.17466 -0.14894 C -0.17987 -0.13876 -0.18455 -0.12813 -0.19098 -0.11911 C -0.19671 -0.09806 -0.20765 -0.0895 -0.21945 -0.0754 C -0.22501 -0.06869 -0.23004 -0.0606 -0.23733 -0.05759 C -0.24393 -0.04857 -0.25087 -0.04302 -0.25817 -0.03562 C -0.2889 -0.00417 -0.26685 -0.02382 -0.28056 -0.0118 C -0.28629 -0.00024 -0.29462 0.00601 -0.30452 0.00994 C -0.31407 0.02359 -0.33438 0.03422 -0.34775 0.03977 C -0.34931 0.04116 -0.35035 0.04394 -0.35226 0.04394 C -0.36424 0.04463 -0.37622 0.0444 -0.38803 0.04186 C -0.40105 0.03908 -0.40782 0.02289 -0.41945 0.01803 C -0.42396 0.003 -0.42501 -0.01226 -0.4283 -0.02776 C -0.43056 -0.03863 -0.42883 -0.02914 -0.43282 -0.03955 C -0.43716 -0.05088 -0.4316 -0.04024 -0.43577 -0.05158 C -0.43837 -0.05875 -0.44028 -0.0636 -0.44185 -0.07147 C -0.43994 -0.09598 -0.44532 -0.09135 -0.42987 -0.09135 " pathEditMode="relative" ptsTypes="fffffffffffffffffffffffffffffffffffff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28585E-6 C 0.00295 -0.01272 0.0099 -0.01874 0.01944 -0.02174 C 0.02483 -0.02105 0.03056 -0.02197 0.03576 -0.01989 C 0.03924 -0.0185 0.04479 -0.0118 0.04479 -0.0118 C 0.04687 -0.00255 0.04826 0.00693 0.05069 0.01595 C 0.04965 0.05273 0.05799 0.0814 0.02986 0.09343 C 0.00955 0.09181 -0.01823 0.09343 -0.03889 0.08163 C -0.05417 0.07308 -0.06788 0.06082 -0.08368 0.05365 C -0.09132 0.04556 -0.09896 0.037 -0.10608 0.02798 C -0.11372 0.00693 -0.1033 0.03261 -0.11493 0.0141 C -0.12396 -0.00023 -0.10747 0.01595 -0.12101 0.00416 C -0.12726 -0.00764 -0.12951 -0.02105 -0.13438 -0.03377 C -0.13681 -0.04001 -0.13872 -0.04464 -0.14028 -0.05158 C -0.14583 -0.1006 -0.13819 -0.1427 -0.11788 -0.18294 C -0.11215 -0.19427 -0.10278 -0.20144 -0.09705 -0.21277 C -0.08976 -0.22734 -0.07899 -0.24191 -0.06719 -0.25047 C -0.05017 -0.26272 -0.02951 -0.26781 -0.01198 -0.27822 C -0.00833 -0.2803 -0.00538 -0.28446 -0.00156 -0.28631 C 0.0033 -0.28886 0.01337 -0.29209 0.01337 -0.29209 C 0.01441 -0.29418 0.01597 -0.29579 0.01632 -0.29811 C 0.01701 -0.30343 0.01128 -0.31938 0.00885 -0.32401 C 0.00747 -0.3358 0.00521 -0.34644 0.00295 -0.35777 C -1.11111E-6 -0.37281 0.0026 -0.36471 -1.11111E-6 -0.38368 C -0.00174 -0.3964 -0.00747 -0.41004 -0.01354 -0.41952 C -0.01458 -0.42114 -0.01753 -0.42831 -0.01944 -0.42947 C -0.0217 -0.43085 -0.02448 -0.43062 -0.02691 -0.43132 C -0.02969 -0.43502 -0.03142 -0.43987 -0.03438 -0.44334 C -0.03715 -0.44658 -0.0434 -0.45121 -0.0434 -0.45121 C -0.04444 -0.45329 -0.04514 -0.4556 -0.04635 -0.45722 C -0.04757 -0.45884 -0.04965 -0.4593 -0.05087 -0.46115 C -0.06163 -0.47826 -0.04583 -0.46092 -0.05833 -0.47503 C -0.07587 -0.49468 -0.08628 -0.49492 -0.10903 -0.497 C -0.11806 -0.49607 -0.12813 -0.49885 -0.13594 -0.49307 C -0.13906 -0.49075 -0.14479 -0.48497 -0.14479 -0.48497 C -0.15017 -0.47456 -0.1474 -0.46554 -0.1434 -0.45514 C -0.14097 -0.44866 -0.14358 -0.44936 -0.14028 -0.44936 " pathEditMode="relative" ptsTypes="fffffffffffffffffffffffffffffffffff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44496E-6 C -0.00243 -0.01063 -0.00746 -0.00741 -0.01493 -0.00994 C -0.02482 -0.00925 -0.03489 -0.00971 -0.04479 -0.00786 C -0.05 -0.00693 -0.05972 -0.00208 -0.05972 -0.00208 C -0.06302 0.00116 -0.06753 0.00209 -0.07014 0.00602 C -0.07344 0.01111 -0.07726 0.02868 -0.07899 0.03585 C -0.07778 0.04857 -0.07934 0.06245 -0.07465 0.07355 C -0.06423 0.09806 -0.04184 0.09991 -0.02378 0.10731 C -0.00781 0.10662 0.00799 0.10662 0.02396 0.10546 C 0.03837 0.10454 0.05469 0.09644 0.06875 0.09321 C 0.09636 0.07494 0.12257 0.05458 0.14931 0.03354 C 0.16146 0.01434 0.17622 -0.00208 0.18958 -0.01988 C 0.19653 -0.02913 0.20087 -0.04232 0.20903 -0.04972 C 0.21372 -0.05388 0.22327 -0.06174 0.22691 -0.06752 C 0.23004 -0.07238 0.23125 -0.07863 0.23438 -0.08348 C 0.23733 -0.08811 0.24149 -0.09111 0.24479 -0.09551 C 0.25052 -0.10314 0.25347 -0.111 0.25816 -0.11933 C 0.25938 -0.12164 0.26163 -0.12303 0.26268 -0.12534 C 0.28125 -0.16604 0.28403 -0.21137 0.29254 -0.25647 C 0.29618 -0.27613 0.29879 -0.29694 0.30747 -0.31406 C 0.31233 -0.33695 0.31372 -0.361 0.31945 -0.38367 C 0.32344 -0.41974 0.33195 -0.4697 0.30608 -0.49306 C 0.30347 -0.49884 0.30087 -0.50994 0.29705 -0.51503 C 0.29583 -0.51665 0.29375 -0.51734 0.29254 -0.51896 C 0.2908 -0.52127 0.28993 -0.52451 0.28802 -0.52682 C 0.27917 -0.53723 0.26528 -0.54278 0.25382 -0.54278 " pathEditMode="relative" ptsTypes="fffffffffffffffffffffffff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35708E-6 C -0.00452 -0.00601 -0.00625 -0.01503 -0.01042 -0.01989 C -0.01094 -0.02035 -0.02153 -0.02937 -0.02396 -0.03168 C -0.02553 -0.03307 -0.02674 -0.03538 -0.02848 -0.03584 C -0.0375 -0.03816 -0.03351 -0.03654 -0.04028 -0.03977 C -0.06476 -0.03792 -0.06563 -0.04394 -0.07917 -0.0259 C -0.08473 -0.0185 -0.08907 -0.0141 -0.09115 -0.00393 C -0.09219 0.00139 -0.0941 0.01203 -0.0941 0.01203 C -0.09132 0.03493 -0.09167 0.04048 -0.07761 0.05181 C -0.07292 0.07123 -0.04584 0.07586 -0.03282 0.07956 C 0.02135 0.07748 0.01093 0.08095 0.04322 0.06962 C 0.05104 0.06291 0.06128 0.05782 0.07013 0.05366 C 0.07812 0.04556 0.0868 0.04348 0.09548 0.0377 C 0.10711 0.02984 0.12031 0.01573 0.12986 0.00394 C 0.13454 -0.00185 0.13784 -0.00948 0.14322 -0.01387 C 0.15607 -0.02451 0.1684 -0.03746 0.17899 -0.05157 C 0.19409 -0.07169 0.20382 -0.0999 0.22083 -0.11725 C 0.22309 -0.12835 0.22847 -0.13274 0.23281 -0.14315 C 0.23454 -0.14754 0.23524 -0.15286 0.23732 -0.15703 C 0.24114 -0.16489 0.24809 -0.1716 0.25225 -0.179 C 0.25816 -0.18964 0.26076 -0.20328 0.26562 -0.21461 C 0.27118 -0.22756 0.28298 -0.24606 0.29253 -0.25439 C 0.29791 -0.2641 0.30451 -0.27335 0.31336 -0.27636 C 0.32534 -0.28677 0.31892 -0.28353 0.33281 -0.28631 C 0.34843 -0.30018 0.36475 -0.3129 0.38211 -0.32215 C 0.38836 -0.32539 0.39513 -0.32678 0.40138 -0.33001 C 0.41007 -0.33464 0.40572 -0.33464 0.41632 -0.33788 C 0.42829 -0.34158 0.44027 -0.34412 0.45225 -0.34782 C 0.46197 -0.35707 0.47291 -0.36447 0.4835 -0.37187 C 0.49062 -0.38575 0.48125 -0.36933 0.49253 -0.38182 C 0.49982 -0.38991 0.50295 -0.4031 0.51336 -0.40749 C 0.52673 -0.4253 0.52882 -0.45536 0.53125 -0.47918 C 0.53072 -0.49699 0.53107 -0.51503 0.52986 -0.53284 C 0.52882 -0.54694 0.52118 -0.55735 0.51632 -0.56868 C 0.51423 -0.57354 0.51423 -0.57978 0.5118 -0.58441 C 0.50711 -0.59366 0.49861 -0.59921 0.49097 -0.60245 C 0.48802 -0.60384 0.48211 -0.60638 0.48211 -0.60638 " pathEditMode="relative" ptsTypes="ffffffffffffffffffffffffffffffffffff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0389E-6 C -0.00451 -0.00647 -0.01024 -0.00531 -0.01632 -0.00809 C -0.02622 -0.0074 -0.03629 -0.00809 -0.04618 -0.00601 C -0.04948 -0.00531 -0.05208 -0.00161 -0.05521 -1.80389E-6 C -0.0724 0.00879 -0.09201 0.01411 -0.10747 0.02776 C -0.12118 0.10523 -0.0408 0.14408 0.00156 0.16305 C 0.01059 0.16698 0.02587 0.1723 0.03594 0.17484 C 0.04236 0.17646 0.05521 0.17877 0.05521 0.17877 C 0.06562 0.17808 0.07621 0.17901 0.08663 0.17692 C 0.0941 0.17554 0.10069 0.16952 0.10746 0.1649 C 0.14722 0.13692 0.16406 0.09899 0.17014 0.04163 C 0.16979 0.01134 0.17639 -0.07932 0.15226 -0.1154 C 0.1441 -0.12742 0.14219 -0.12488 0.13142 -0.13321 C 0.12049 -0.14176 0.11267 -0.15217 0.1 -0.15518 C 0.09236 -0.16304 0.08594 -0.17206 0.07917 -0.18108 C 0.07691 -0.18408 0.07569 -0.18825 0.07326 -0.19102 C 0.07153 -0.1931 0.0691 -0.19333 0.06719 -0.19495 C 0.06111 -0.20027 0.05764 -0.20767 0.05087 -0.21091 C 0.04496 -0.22224 0.05087 -0.21207 0.04028 -0.22479 C 0.03299 -0.23334 0.0316 -0.23658 0.0224 -0.24074 C 0.0151 -0.25508 0.00295 -0.26271 -0.0059 -0.27451 C -0.01823 -0.29093 -0.00608 -0.2796 -0.01632 -0.28839 C -0.01979 -0.29555 -0.02326 -0.30087 -0.02674 -0.30827 C -0.02778 -0.31036 -0.02986 -0.31429 -0.02986 -0.31429 " pathEditMode="relative" ptsTypes="fffffffffffffffffffffff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15616" y="1988840"/>
            <a:ext cx="8640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10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51720" y="1988840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9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1988840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8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7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6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5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364088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4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3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2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308304" y="206084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1</a:t>
            </a: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187624" y="1052736"/>
            <a:ext cx="1728192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87624" y="1268760"/>
            <a:ext cx="1728192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87624" y="1484784"/>
            <a:ext cx="1728192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87624" y="2420888"/>
            <a:ext cx="1728192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87624" y="2636912"/>
            <a:ext cx="1728192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87624" y="2852936"/>
            <a:ext cx="1728192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187624" y="3068960"/>
            <a:ext cx="1728192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259632" y="4005064"/>
            <a:ext cx="1728192" cy="0"/>
          </a:xfrm>
          <a:prstGeom prst="line">
            <a:avLst/>
          </a:prstGeom>
          <a:ln w="76200">
            <a:solidFill>
              <a:srgbClr val="0FA9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259632" y="4365104"/>
            <a:ext cx="1728192" cy="0"/>
          </a:xfrm>
          <a:prstGeom prst="line">
            <a:avLst/>
          </a:prstGeom>
          <a:ln w="76200">
            <a:solidFill>
              <a:srgbClr val="0FA9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331640" y="5805264"/>
            <a:ext cx="1728192" cy="0"/>
          </a:xfrm>
          <a:prstGeom prst="line">
            <a:avLst/>
          </a:prstGeom>
          <a:ln w="76200">
            <a:solidFill>
              <a:srgbClr val="0FA9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59632" y="4725144"/>
            <a:ext cx="1728192" cy="0"/>
          </a:xfrm>
          <a:prstGeom prst="line">
            <a:avLst/>
          </a:prstGeom>
          <a:ln w="76200">
            <a:solidFill>
              <a:srgbClr val="0FA9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59632" y="5085184"/>
            <a:ext cx="1728192" cy="0"/>
          </a:xfrm>
          <a:prstGeom prst="line">
            <a:avLst/>
          </a:prstGeom>
          <a:ln w="76200">
            <a:solidFill>
              <a:srgbClr val="0FA9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331640" y="5445224"/>
            <a:ext cx="1728192" cy="0"/>
          </a:xfrm>
          <a:prstGeom prst="line">
            <a:avLst/>
          </a:prstGeom>
          <a:ln w="76200">
            <a:solidFill>
              <a:srgbClr val="0FA9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авнобедренный треугольник 20"/>
          <p:cNvSpPr/>
          <p:nvPr/>
        </p:nvSpPr>
        <p:spPr>
          <a:xfrm>
            <a:off x="4355976" y="260648"/>
            <a:ext cx="2016224" cy="1738124"/>
          </a:xfrm>
          <a:prstGeom prst="triangl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11960" y="2348880"/>
            <a:ext cx="1728192" cy="1728192"/>
          </a:xfrm>
          <a:prstGeom prst="rect">
            <a:avLst/>
          </a:prstGeom>
          <a:noFill/>
          <a:ln w="762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1" name="Группа 30"/>
          <p:cNvGrpSpPr/>
          <p:nvPr/>
        </p:nvGrpSpPr>
        <p:grpSpPr>
          <a:xfrm>
            <a:off x="4211960" y="4365104"/>
            <a:ext cx="3528392" cy="1728192"/>
            <a:chOff x="4211960" y="4365104"/>
            <a:chExt cx="3528392" cy="1728192"/>
          </a:xfrm>
        </p:grpSpPr>
        <p:sp>
          <p:nvSpPr>
            <p:cNvPr id="23" name="Полилиния 22"/>
            <p:cNvSpPr/>
            <p:nvPr/>
          </p:nvSpPr>
          <p:spPr>
            <a:xfrm>
              <a:off x="4211960" y="4365104"/>
              <a:ext cx="3528392" cy="1728192"/>
            </a:xfrm>
            <a:custGeom>
              <a:avLst/>
              <a:gdLst>
                <a:gd name="connsiteX0" fmla="*/ 0 w 3528392"/>
                <a:gd name="connsiteY0" fmla="*/ 0 h 1728192"/>
                <a:gd name="connsiteX1" fmla="*/ 3528392 w 3528392"/>
                <a:gd name="connsiteY1" fmla="*/ 0 h 1728192"/>
                <a:gd name="connsiteX2" fmla="*/ 3528392 w 3528392"/>
                <a:gd name="connsiteY2" fmla="*/ 1728192 h 1728192"/>
                <a:gd name="connsiteX3" fmla="*/ 0 w 3528392"/>
                <a:gd name="connsiteY3" fmla="*/ 1728192 h 1728192"/>
                <a:gd name="connsiteX4" fmla="*/ 0 w 3528392"/>
                <a:gd name="connsiteY4" fmla="*/ 0 h 172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8392" h="1728192">
                  <a:moveTo>
                    <a:pt x="0" y="0"/>
                  </a:moveTo>
                  <a:lnTo>
                    <a:pt x="3528392" y="0"/>
                  </a:lnTo>
                  <a:lnTo>
                    <a:pt x="3528392" y="1728192"/>
                  </a:lnTo>
                  <a:lnTo>
                    <a:pt x="0" y="17281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>
              <a:solidFill>
                <a:srgbClr val="0FA9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868144" y="4365104"/>
              <a:ext cx="216024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868144" y="6093296"/>
              <a:ext cx="216024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ÐÐ°ÑÑÐ¸Ð½ÐºÐ¸ Ð¿Ð¾ Ð·Ð°Ð¿ÑÐ¾ÑÑ Ð·Ð¾Ð»Ð¾ÑÐ¾Ð¹ ÐºÐ»ÑÑÐ¸Ðº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54537">
            <a:off x="373341" y="1169488"/>
            <a:ext cx="3450304" cy="1219108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5436096" y="326655"/>
            <a:ext cx="3158065" cy="3318369"/>
            <a:chOff x="5436096" y="326655"/>
            <a:chExt cx="3158065" cy="3318369"/>
          </a:xfrm>
        </p:grpSpPr>
        <p:pic>
          <p:nvPicPr>
            <p:cNvPr id="19460" name="Picture 4" descr="ÐÐ°ÑÑÐ¸Ð½ÐºÐ¸ Ð¿Ð¾ Ð·Ð°Ð¿ÑÐ¾ÑÑ Ð³Ð¾Ð»ÑÐ±Ð¾Ð¹ Ð±Ð°Ð½ÑÐ¸Ðº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EFCFD"/>
                </a:clrFrom>
                <a:clrTo>
                  <a:srgbClr val="FEFC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326655"/>
              <a:ext cx="3096344" cy="1806201"/>
            </a:xfrm>
            <a:prstGeom prst="rect">
              <a:avLst/>
            </a:prstGeom>
            <a:noFill/>
          </p:spPr>
        </p:pic>
        <p:pic>
          <p:nvPicPr>
            <p:cNvPr id="6" name="Picture 4" descr="ÐÐ°ÑÑÐ¸Ð½ÐºÐ¸ Ð¿Ð¾ Ð·Ð°Ð¿ÑÐ¾ÑÑ Ð³Ð¾Ð»ÑÐ±Ð¾Ð¹ Ð±Ð°Ð½ÑÐ¸Ðº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EFCFD"/>
                </a:clrFrom>
                <a:clrTo>
                  <a:srgbClr val="FEFC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1844824"/>
              <a:ext cx="3086057" cy="1800200"/>
            </a:xfrm>
            <a:prstGeom prst="rect">
              <a:avLst/>
            </a:prstGeom>
            <a:noFill/>
          </p:spPr>
        </p:pic>
      </p:grpSp>
      <p:pic>
        <p:nvPicPr>
          <p:cNvPr id="19462" name="Picture 6" descr="ÐÐ°ÑÑÐ¸Ð½ÐºÐ¸ Ð¿Ð¾ Ð·Ð°Ð¿ÑÐ¾ÑÑ Ð´ÐµÑÐµÐ²ÑÐ½Ð½ÑÐ¹ Ð±Ð°ÑÐ¼Ð°ÑÐ¾Ðº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8F9FD"/>
              </a:clrFrom>
              <a:clrTo>
                <a:srgbClr val="F8F9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3168352" cy="30762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47664" y="213285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6256" y="148478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15816" y="52292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2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300" y="335621"/>
            <a:ext cx="4888494" cy="4821506"/>
            <a:chOff x="2300" y="335621"/>
            <a:chExt cx="4888494" cy="4821506"/>
          </a:xfrm>
        </p:grpSpPr>
        <p:pic>
          <p:nvPicPr>
            <p:cNvPr id="24578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505359">
              <a:off x="2874570" y="445558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5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9908923">
              <a:off x="1439018" y="1334030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6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95230">
              <a:off x="1020242" y="335621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7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505359">
              <a:off x="2658546" y="2578415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8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505359">
              <a:off x="3090594" y="1786326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9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96325">
              <a:off x="1188148" y="3176609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10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9773820">
              <a:off x="2300" y="2001295"/>
              <a:ext cx="1800200" cy="1211527"/>
            </a:xfrm>
            <a:prstGeom prst="rect">
              <a:avLst/>
            </a:prstGeom>
            <a:noFill/>
          </p:spPr>
        </p:pic>
        <p:pic>
          <p:nvPicPr>
            <p:cNvPr id="11" name="Picture 2" descr="ÐÐ°ÑÑÐ¸Ð½ÐºÐ¸ Ð¿Ð¾ Ð·Ð°Ð¿ÑÐ¾ÑÑ ÐºÐ¾Ð½ÑÐµÑÐ°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237159">
              <a:off x="2287823" y="3945600"/>
              <a:ext cx="1800200" cy="1211527"/>
            </a:xfrm>
            <a:prstGeom prst="rect">
              <a:avLst/>
            </a:prstGeom>
            <a:noFill/>
          </p:spPr>
        </p:pic>
      </p:grpSp>
      <p:sp>
        <p:nvSpPr>
          <p:cNvPr id="12" name="TextBox 11"/>
          <p:cNvSpPr txBox="1"/>
          <p:nvPr/>
        </p:nvSpPr>
        <p:spPr>
          <a:xfrm>
            <a:off x="1403648" y="450912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8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4211960" y="188640"/>
            <a:ext cx="4680519" cy="5688632"/>
            <a:chOff x="4211960" y="188640"/>
            <a:chExt cx="4680519" cy="5688632"/>
          </a:xfrm>
        </p:grpSpPr>
        <p:pic>
          <p:nvPicPr>
            <p:cNvPr id="24580" name="Picture 4" descr="ÐÐ°ÑÑÐ¸Ð½ÐºÐ¸ Ð¿Ð¾ Ð·Ð°Ð¿ÑÐ¾ÑÑ Ð·Ð¾Ð»Ð¾ÑÐ°Ñ Ð¼Ð¾Ð½ÐµÑÐ°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88640"/>
              <a:ext cx="1800199" cy="1800200"/>
            </a:xfrm>
            <a:prstGeom prst="rect">
              <a:avLst/>
            </a:prstGeom>
            <a:noFill/>
          </p:spPr>
        </p:pic>
        <p:pic>
          <p:nvPicPr>
            <p:cNvPr id="16" name="Picture 4" descr="ÐÐ°ÑÑÐ¸Ð½ÐºÐ¸ Ð¿Ð¾ Ð·Ð°Ð¿ÑÐ¾ÑÑ Ð·Ð¾Ð»Ð¾ÑÐ°Ñ Ð¼Ð¾Ð½ÐµÑÐ°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2060848"/>
              <a:ext cx="1800199" cy="1800200"/>
            </a:xfrm>
            <a:prstGeom prst="rect">
              <a:avLst/>
            </a:prstGeom>
            <a:noFill/>
          </p:spPr>
        </p:pic>
        <p:pic>
          <p:nvPicPr>
            <p:cNvPr id="17" name="Picture 4" descr="ÐÐ°ÑÑÐ¸Ð½ÐºÐ¸ Ð¿Ð¾ Ð·Ð°Ð¿ÑÐ¾ÑÑ Ð·Ð¾Ð»Ð¾ÑÐ°Ñ Ð¼Ð¾Ð½ÐµÑÐ°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188640"/>
              <a:ext cx="1800199" cy="1800200"/>
            </a:xfrm>
            <a:prstGeom prst="rect">
              <a:avLst/>
            </a:prstGeom>
            <a:noFill/>
          </p:spPr>
        </p:pic>
        <p:pic>
          <p:nvPicPr>
            <p:cNvPr id="18" name="Picture 4" descr="ÐÐ°ÑÑÐ¸Ð½ÐºÐ¸ Ð¿Ð¾ Ð·Ð°Ð¿ÑÐ¾ÑÑ Ð·Ð¾Ð»Ð¾ÑÐ°Ñ Ð¼Ð¾Ð½ÐµÑÐ°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4077072"/>
              <a:ext cx="1800199" cy="1800200"/>
            </a:xfrm>
            <a:prstGeom prst="rect">
              <a:avLst/>
            </a:prstGeom>
            <a:noFill/>
          </p:spPr>
        </p:pic>
        <p:pic>
          <p:nvPicPr>
            <p:cNvPr id="19" name="Picture 4" descr="ÐÐ°ÑÑÐ¸Ð½ÐºÐ¸ Ð¿Ð¾ Ð·Ð°Ð¿ÑÐ¾ÑÑ Ð·Ð¾Ð»Ð¾ÑÐ°Ñ Ð¼Ð¾Ð½ÐµÑÐ°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4077072"/>
              <a:ext cx="1800199" cy="1800200"/>
            </a:xfrm>
            <a:prstGeom prst="rect">
              <a:avLst/>
            </a:prstGeom>
            <a:noFill/>
          </p:spPr>
        </p:pic>
      </p:grpSp>
      <p:sp>
        <p:nvSpPr>
          <p:cNvPr id="21" name="TextBox 20"/>
          <p:cNvSpPr txBox="1"/>
          <p:nvPr/>
        </p:nvSpPr>
        <p:spPr>
          <a:xfrm>
            <a:off x="6084168" y="544522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5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·Ð¸Ð¼Ð½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1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70</Words>
  <Application>Microsoft Office PowerPoint</Application>
  <PresentationFormat>Экран (4:3)</PresentationFormat>
  <Paragraphs>29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Batang</vt:lpstr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 new</cp:lastModifiedBy>
  <cp:revision>13</cp:revision>
  <dcterms:created xsi:type="dcterms:W3CDTF">2018-12-12T13:37:46Z</dcterms:created>
  <dcterms:modified xsi:type="dcterms:W3CDTF">2023-02-01T18:56:13Z</dcterms:modified>
</cp:coreProperties>
</file>