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5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0D72-E6A4-4953-8FFE-C055C8DB2A1A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1040B-D740-45CC-AE24-F340E26288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0D72-E6A4-4953-8FFE-C055C8DB2A1A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1040B-D740-45CC-AE24-F340E26288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0D72-E6A4-4953-8FFE-C055C8DB2A1A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1040B-D740-45CC-AE24-F340E26288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0D72-E6A4-4953-8FFE-C055C8DB2A1A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1040B-D740-45CC-AE24-F340E26288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0D72-E6A4-4953-8FFE-C055C8DB2A1A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1040B-D740-45CC-AE24-F340E26288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0D72-E6A4-4953-8FFE-C055C8DB2A1A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1040B-D740-45CC-AE24-F340E26288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0D72-E6A4-4953-8FFE-C055C8DB2A1A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1040B-D740-45CC-AE24-F340E26288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0D72-E6A4-4953-8FFE-C055C8DB2A1A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1040B-D740-45CC-AE24-F340E26288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0D72-E6A4-4953-8FFE-C055C8DB2A1A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1040B-D740-45CC-AE24-F340E26288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0D72-E6A4-4953-8FFE-C055C8DB2A1A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1040B-D740-45CC-AE24-F340E26288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0D72-E6A4-4953-8FFE-C055C8DB2A1A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1040B-D740-45CC-AE24-F340E26288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840D72-E6A4-4953-8FFE-C055C8DB2A1A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11040B-D740-45CC-AE24-F340E26288E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22906"/>
            <a:ext cx="8786874" cy="6558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Домашний</dc:creator>
  <cp:lastModifiedBy>Домашний</cp:lastModifiedBy>
  <cp:revision>1</cp:revision>
  <dcterms:created xsi:type="dcterms:W3CDTF">2023-02-01T19:53:57Z</dcterms:created>
  <dcterms:modified xsi:type="dcterms:W3CDTF">2023-02-01T19:54:50Z</dcterms:modified>
</cp:coreProperties>
</file>