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8254"/>
            <a:ext cx="9144000" cy="6728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3</cp:revision>
  <dcterms:created xsi:type="dcterms:W3CDTF">2023-02-01T19:53:57Z</dcterms:created>
  <dcterms:modified xsi:type="dcterms:W3CDTF">2023-02-01T19:59:10Z</dcterms:modified>
</cp:coreProperties>
</file>