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F43B-658D-4E51-B21C-0BF4C40CC1B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F4B3-4064-48FA-AAA6-0F74ABD2E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F43B-658D-4E51-B21C-0BF4C40CC1B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F4B3-4064-48FA-AAA6-0F74ABD2E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F43B-658D-4E51-B21C-0BF4C40CC1B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F4B3-4064-48FA-AAA6-0F74ABD2E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F43B-658D-4E51-B21C-0BF4C40CC1B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F4B3-4064-48FA-AAA6-0F74ABD2E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F43B-658D-4E51-B21C-0BF4C40CC1B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F4B3-4064-48FA-AAA6-0F74ABD2E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F43B-658D-4E51-B21C-0BF4C40CC1B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F4B3-4064-48FA-AAA6-0F74ABD2E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F43B-658D-4E51-B21C-0BF4C40CC1B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F4B3-4064-48FA-AAA6-0F74ABD2E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F43B-658D-4E51-B21C-0BF4C40CC1B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F4B3-4064-48FA-AAA6-0F74ABD2E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F43B-658D-4E51-B21C-0BF4C40CC1B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F4B3-4064-48FA-AAA6-0F74ABD2E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F43B-658D-4E51-B21C-0BF4C40CC1B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F4B3-4064-48FA-AAA6-0F74ABD2E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6F43B-658D-4E51-B21C-0BF4C40CC1B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F4B3-4064-48FA-AAA6-0F74ABD2E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6F43B-658D-4E51-B21C-0BF4C40CC1B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CF4B3-4064-48FA-AAA6-0F74ABD2E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76644"/>
            <a:ext cx="9044041" cy="693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7998"/>
            <a:ext cx="9144000" cy="6722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3</cp:revision>
  <dcterms:created xsi:type="dcterms:W3CDTF">2023-02-01T20:08:51Z</dcterms:created>
  <dcterms:modified xsi:type="dcterms:W3CDTF">2023-02-01T20:12:26Z</dcterms:modified>
</cp:coreProperties>
</file>