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840D72-E6A4-4953-8FFE-C055C8DB2A1A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136"/>
            <a:ext cx="9144000" cy="6923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Домашний</dc:creator>
  <cp:lastModifiedBy>Домашний</cp:lastModifiedBy>
  <cp:revision>5</cp:revision>
  <dcterms:created xsi:type="dcterms:W3CDTF">2023-02-01T19:53:57Z</dcterms:created>
  <dcterms:modified xsi:type="dcterms:W3CDTF">2023-02-01T20:01:26Z</dcterms:modified>
</cp:coreProperties>
</file>