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9" r:id="rId2"/>
    <p:sldId id="260" r:id="rId3"/>
    <p:sldId id="257" r:id="rId4"/>
    <p:sldId id="258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5AC248-A126-4AAA-AF83-005E3E1BAE06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3E9E05-9AA7-4EEE-8F14-F87ED34C58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058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E9E05-9AA7-4EEE-8F14-F87ED34C581D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160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89ED-78BD-4B24-8A14-357D71C2070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A64-B620-48DA-AB7C-72A71992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723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89ED-78BD-4B24-8A14-357D71C2070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A64-B620-48DA-AB7C-72A71992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4215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89ED-78BD-4B24-8A14-357D71C2070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A64-B620-48DA-AB7C-72A71992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90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89ED-78BD-4B24-8A14-357D71C2070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A64-B620-48DA-AB7C-72A71992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89ED-78BD-4B24-8A14-357D71C2070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A64-B620-48DA-AB7C-72A71992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058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89ED-78BD-4B24-8A14-357D71C2070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A64-B620-48DA-AB7C-72A71992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52212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89ED-78BD-4B24-8A14-357D71C2070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A64-B620-48DA-AB7C-72A71992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183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89ED-78BD-4B24-8A14-357D71C2070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A64-B620-48DA-AB7C-72A71992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356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89ED-78BD-4B24-8A14-357D71C2070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A64-B620-48DA-AB7C-72A71992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4328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89ED-78BD-4B24-8A14-357D71C2070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A64-B620-48DA-AB7C-72A71992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717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789ED-78BD-4B24-8A14-357D71C2070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47A64-B620-48DA-AB7C-72A71992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835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789ED-78BD-4B24-8A14-357D71C2070B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47A64-B620-48DA-AB7C-72A71992EA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8719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ytimg.com/vi/wytmprZEzI4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40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16235" y="727549"/>
          <a:ext cx="5322615" cy="49480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42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742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42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493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4934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4934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6234" y="727550"/>
            <a:ext cx="1735958" cy="1597864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2892" y="2402636"/>
            <a:ext cx="1735958" cy="1597864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9563" y="4077723"/>
            <a:ext cx="1735958" cy="1597864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9563" y="727548"/>
            <a:ext cx="1735958" cy="164749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6234" y="2377819"/>
            <a:ext cx="1735958" cy="164749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2891" y="727548"/>
            <a:ext cx="1716769" cy="161060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6234" y="4077721"/>
            <a:ext cx="1716769" cy="161060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9563" y="2417491"/>
            <a:ext cx="1721725" cy="1583009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4689" y="2712892"/>
            <a:ext cx="1716769" cy="1610600"/>
          </a:xfrm>
          <a:prstGeom prst="rect">
            <a:avLst/>
          </a:prstGeom>
          <a:ln w="28575">
            <a:solidFill>
              <a:srgbClr val="0070C0"/>
            </a:solidFill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16235" y="727550"/>
            <a:ext cx="1735958" cy="1597864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3878" y="4710971"/>
            <a:ext cx="1735958" cy="1597864"/>
          </a:xfrm>
          <a:prstGeom prst="rect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2892" y="4077721"/>
            <a:ext cx="1735958" cy="1597866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3878" y="690651"/>
            <a:ext cx="1735958" cy="1647497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239165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16 0.0125 L -0.25755 0.4905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85" y="23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939380" y="135254"/>
            <a:ext cx="8833944" cy="6219496"/>
            <a:chOff x="1615208" y="275897"/>
            <a:chExt cx="9544150" cy="6416564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615208" y="1316420"/>
              <a:ext cx="9544150" cy="5376041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157979" y="599090"/>
              <a:ext cx="1734207" cy="2814146"/>
            </a:xfrm>
            <a:prstGeom prst="rect">
              <a:avLst/>
            </a:prstGeom>
          </p:spPr>
        </p:pic>
        <p:pic>
          <p:nvPicPr>
            <p:cNvPr id="6" name="Рисунок 5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520179" y="275897"/>
              <a:ext cx="1734207" cy="2829910"/>
            </a:xfrm>
            <a:prstGeom prst="rect">
              <a:avLst/>
            </a:prstGeom>
          </p:spPr>
        </p:pic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169165" y="930166"/>
              <a:ext cx="1734207" cy="2840420"/>
            </a:xfrm>
            <a:prstGeom prst="rect">
              <a:avLst/>
            </a:prstGeom>
          </p:spPr>
        </p:pic>
      </p:grpSp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85749" y="0"/>
            <a:ext cx="7341832" cy="628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3264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1834069" y="932154"/>
            <a:ext cx="9248404" cy="5232455"/>
            <a:chOff x="1754170" y="1127463"/>
            <a:chExt cx="9248404" cy="5232455"/>
          </a:xfrm>
        </p:grpSpPr>
        <p:pic>
          <p:nvPicPr>
            <p:cNvPr id="1026" name="Picture 2" descr="https://png.pngtree.com/element_origin_min_pic/16/12/13/489567d9d2ba8925e7aabfca98d3a9fb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4170" y="1127463"/>
              <a:ext cx="8769475" cy="523245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https://media.istockphoto.com/vectors/funny-sailors-and-captain-set-vector-id889556806?k=6&amp;m=889556806&amp;s=612x612&amp;w=0&amp;h=RlIQtSKVsqsqZnMLFI-CnyNU-eDtF1FZGx3BI4ZXhmo=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967014" y="1331000"/>
              <a:ext cx="1752564" cy="203631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https://media.istockphoto.com/vectors/funny-sailors-and-captain-set-vector-id889556806?k=6&amp;m=889556806&amp;s=612x612&amp;w=0&amp;h=RlIQtSKVsqsqZnMLFI-CnyNU-eDtF1FZGx3BI4ZXhmo=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7688127" y="4331560"/>
              <a:ext cx="1440444" cy="19492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2" name="Picture 8" descr="https://media.istockphoto.com/vectors/funny-sailors-and-captain-set-vector-id889556806?k=6&amp;m=889556806&amp;s=612x612&amp;w=0&amp;h=RlIQtSKVsqsqZnMLFI-CnyNU-eDtF1FZGx3BI4ZXhmo=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373316" y="4297194"/>
              <a:ext cx="1531182" cy="195621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https://media.istockphoto.com/vectors/funny-sailors-and-captain-set-vector-id889556806?k=6&amp;m=889556806&amp;s=612x612&amp;w=0&amp;h=RlIQtSKVsqsqZnMLFI-CnyNU-eDtF1FZGx3BI4ZXhmo=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185751" y="4358962"/>
              <a:ext cx="1609358" cy="18944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https://media.istockphoto.com/vectors/funny-sailors-and-captain-set-vector-id889556806?k=6&amp;m=889556806&amp;s=612x612&amp;w=0&amp;h=RlIQtSKVsqsqZnMLFI-CnyNU-eDtF1FZGx3BI4ZXhmo="/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470"/>
            <a:stretch/>
          </p:blipFill>
          <p:spPr bwMode="auto">
            <a:xfrm>
              <a:off x="9386166" y="1278384"/>
              <a:ext cx="1616408" cy="18631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4069" y="0"/>
            <a:ext cx="959676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20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best-binoculars.uk/wp-content/uploads/2016/09/Olympus-10x50-Review-201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10035" y="524068"/>
            <a:ext cx="7924646" cy="589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158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teshka.ru/wp-content/uploads/2014/02/tank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4613" y="167234"/>
            <a:ext cx="9257314" cy="6549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077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fivepearls.ru/wp-content/uploads/2017/01/%D1%81%D0%B0%D0%BF%D0%BE%D0%B3%D0%B8-%D0%BA%D0%B8%D1%80%D0%B7%D0%BE%D0%B2%D1%8B%D0%B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9607" y="1087515"/>
            <a:ext cx="42005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591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xn--80abelb3anfamupk.xn--p1ai/images/flag-rossi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5497" y="355677"/>
            <a:ext cx="8572500" cy="628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477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</Words>
  <Application>Microsoft Office PowerPoint</Application>
  <PresentationFormat>Широкоэкранный</PresentationFormat>
  <Paragraphs>1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NB Lenovo</dc:creator>
  <cp:lastModifiedBy>Большой друг</cp:lastModifiedBy>
  <cp:revision>10</cp:revision>
  <dcterms:created xsi:type="dcterms:W3CDTF">2019-02-19T17:46:12Z</dcterms:created>
  <dcterms:modified xsi:type="dcterms:W3CDTF">2023-02-01T04:50:14Z</dcterms:modified>
</cp:coreProperties>
</file>