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4" r:id="rId2"/>
    <p:sldId id="269" r:id="rId3"/>
    <p:sldId id="271" r:id="rId4"/>
    <p:sldId id="282" r:id="rId5"/>
    <p:sldId id="283" r:id="rId6"/>
    <p:sldId id="261" r:id="rId7"/>
    <p:sldId id="285" r:id="rId8"/>
  </p:sldIdLst>
  <p:sldSz cx="12188825" cy="6858000"/>
  <p:notesSz cx="6858000" cy="9144000"/>
  <p:custDataLst>
    <p:tags r:id="rId11"/>
  </p:custDataLst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1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85" d="100"/>
          <a:sy n="85" d="100"/>
        </p:scale>
        <p:origin x="180" y="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31F9DBB-FBF6-4D34-8492-FE71ED83D7A0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3386A95-D0A4-44B9-98DA-3665758D826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847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8238AF8-9BBF-48D1-A5FA-6D79D55F1AFE}" type="datetime1">
              <a:rPr lang="ru-RU" noProof="0" smtClean="0"/>
              <a:t>01.02.2023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C3821A9-1C31-4760-BDBC-9A0BA471B1B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221613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CC701-D80A-463B-8415-A8548531208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4D0511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4D0511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769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A2CC701-D80A-463B-8415-A854853120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279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3821A9-1C31-4760-BDBC-9A0BA471B1B7}" type="slidenum">
              <a:rPr lang="ru-RU" noProof="0" smtClean="0"/>
              <a:t>3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14160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3821A9-1C31-4760-BDBC-9A0BA471B1B7}" type="slidenum">
              <a:rPr lang="ru-RU" noProof="0" smtClean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1995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1643064"/>
            <a:ext cx="9144002" cy="2928936"/>
          </a:xfrm>
        </p:spPr>
        <p:txBody>
          <a:bodyPr rtlCol="0">
            <a:noAutofit/>
          </a:bodyPr>
          <a:lstStyle>
            <a:lvl1pPr algn="ctr" rtl="0">
              <a:lnSpc>
                <a:spcPct val="80000"/>
              </a:lnSpc>
              <a:defRPr sz="5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4572000"/>
            <a:ext cx="9144000" cy="1066799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63B9FA-EE34-4CFB-B159-5D5336834B29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59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7EE7764-C9DF-473E-83EB-768AA5A2657A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325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2" y="1462088"/>
            <a:ext cx="3124201" cy="1966912"/>
          </a:xfrm>
        </p:spPr>
        <p:txBody>
          <a:bodyPr rtlCol="0" anchor="b">
            <a:normAutofit/>
          </a:bodyPr>
          <a:lstStyle>
            <a:lvl1pPr algn="l" rtl="0">
              <a:defRPr sz="36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685800"/>
            <a:ext cx="6477000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1" y="3429000"/>
            <a:ext cx="3124201" cy="18288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D797C6-7DFF-481F-A471-F2B9B7254EBC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39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gray">
          <a:xfrm>
            <a:off x="7313612" y="0"/>
            <a:ext cx="41910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4660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2" y="1643063"/>
            <a:ext cx="3124201" cy="2776537"/>
          </a:xfrm>
        </p:spPr>
        <p:txBody>
          <a:bodyPr rtlCol="0" anchor="b">
            <a:normAutofit/>
          </a:bodyPr>
          <a:lstStyle>
            <a:lvl1pPr algn="l" rtl="0">
              <a:defRPr sz="36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gray">
          <a:xfrm rot="120000">
            <a:off x="654916" y="532501"/>
            <a:ext cx="6103614" cy="571589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algn="ctr" rotWithShape="0">
              <a:schemeClr val="accent1">
                <a:lumMod val="50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 bwMode="gray">
          <a:xfrm>
            <a:off x="745586" y="609600"/>
            <a:ext cx="5914664" cy="5562600"/>
          </a:xfrm>
          <a:solidFill>
            <a:srgbClr val="FFFFFF">
              <a:shade val="85000"/>
            </a:srgbClr>
          </a:solidFill>
          <a:ln w="152400" cap="flat" cmpd="sng">
            <a:solidFill>
              <a:srgbClr val="FFFFFF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5400" h="19050"/>
            <a:contourClr>
              <a:srgbClr val="FFFFFF"/>
            </a:contourClr>
          </a:sp3d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2" y="4423913"/>
            <a:ext cx="3124201" cy="1748287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D70D8EC-2B11-46BD-81CA-8B4B56499ABD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47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89A4CE2-D029-4587-8791-4EAAC4ED9FE9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87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18612" y="685801"/>
            <a:ext cx="1828801" cy="54864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1413" y="685800"/>
            <a:ext cx="7924799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1C68F54-1097-48C5-8AAF-59F3456CD09B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22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2" y="4843464"/>
            <a:ext cx="9144002" cy="947736"/>
          </a:xfrm>
        </p:spPr>
        <p:txBody>
          <a:bodyPr rtlCol="0">
            <a:normAutofit/>
          </a:bodyPr>
          <a:lstStyle>
            <a:lvl1pPr algn="ctr" rtl="0">
              <a:lnSpc>
                <a:spcPct val="80000"/>
              </a:lnSpc>
              <a:defRPr sz="5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gray">
          <a:xfrm rot="185582">
            <a:off x="1414576" y="76262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требуется добавить."/>
          <p:cNvSpPr>
            <a:spLocks noGrp="1"/>
          </p:cNvSpPr>
          <p:nvPr>
            <p:ph type="pic" sz="quarter" idx="13"/>
          </p:nvPr>
        </p:nvSpPr>
        <p:spPr bwMode="gray">
          <a:xfrm>
            <a:off x="1634550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 rtlCol="0"/>
          <a:lstStyle>
            <a:lvl1pPr marL="45720" indent="0" algn="ctr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gray">
          <a:xfrm rot="120000">
            <a:off x="4600738" y="740343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2" name="Рисунок 10" descr="Пустой заполнитель, вместо которого можно добавить изображение. Щелкните заполнитель и выберите изображение, которое требуется добавить."/>
          <p:cNvSpPr>
            <a:spLocks noGrp="1"/>
          </p:cNvSpPr>
          <p:nvPr>
            <p:ph type="pic" sz="quarter" idx="14"/>
          </p:nvPr>
        </p:nvSpPr>
        <p:spPr bwMode="gray">
          <a:xfrm>
            <a:off x="4787507" y="917753"/>
            <a:ext cx="2592388" cy="3314700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 rtlCol="0"/>
          <a:lstStyle>
            <a:lvl1pPr marL="45720" indent="0" algn="ctr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 rot="21480000">
            <a:off x="7775260" y="727477"/>
            <a:ext cx="2947013" cy="3684469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3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5"/>
          </p:nvPr>
        </p:nvSpPr>
        <p:spPr bwMode="gray">
          <a:xfrm>
            <a:off x="7940463" y="917753"/>
            <a:ext cx="2592388" cy="3314701"/>
          </a:xfrm>
          <a:solidFill>
            <a:schemeClr val="bg1">
              <a:lumMod val="95000"/>
            </a:schemeClr>
          </a:solidFill>
          <a:ln w="152400">
            <a:solidFill>
              <a:schemeClr val="bg1"/>
            </a:solidFill>
            <a:miter lim="800000"/>
          </a:ln>
          <a:effectLst>
            <a:outerShdw blurRad="88900" sx="101000" sy="101000" algn="tl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 rtlCol="0"/>
          <a:lstStyle>
            <a:lvl1pPr marL="45720" indent="0" algn="ctr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375D7F-A2C4-460F-8ED7-01465D1CA819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00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Альтернативный титульный слайд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3" y="4843464"/>
            <a:ext cx="9144002" cy="947736"/>
          </a:xfrm>
        </p:spPr>
        <p:txBody>
          <a:bodyPr rtlCol="0">
            <a:normAutofit/>
          </a:bodyPr>
          <a:lstStyle>
            <a:lvl1pPr algn="ctr" rtl="0">
              <a:lnSpc>
                <a:spcPct val="80000"/>
              </a:lnSpc>
              <a:defRPr sz="5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791200"/>
            <a:ext cx="9144000" cy="457200"/>
          </a:xfrm>
        </p:spPr>
        <p:txBody>
          <a:bodyPr wrap="square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Рисунок 10" descr="Пустой заполнитель, вместо которого можно добавить изображение. Щелкните заполнитель и выберите изображение, которое требуется добавить."/>
          <p:cNvSpPr>
            <a:spLocks noGrp="1"/>
          </p:cNvSpPr>
          <p:nvPr>
            <p:ph type="pic" sz="quarter" idx="13"/>
          </p:nvPr>
        </p:nvSpPr>
        <p:spPr>
          <a:xfrm>
            <a:off x="1853090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tIns="457200" rtlCol="0"/>
          <a:lstStyle>
            <a:lvl1pPr marL="0" indent="0" algn="ctr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" name="Рисунок 10" descr="Пустой заполнитель, вместо которого можно добавить изображение. Щелкните заполнитель и выберите изображение, которое требуется добавить."/>
          <p:cNvSpPr>
            <a:spLocks noGrp="1"/>
          </p:cNvSpPr>
          <p:nvPr>
            <p:ph type="pic" sz="quarter" idx="14"/>
          </p:nvPr>
        </p:nvSpPr>
        <p:spPr>
          <a:xfrm>
            <a:off x="4722812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10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5"/>
          </p:nvPr>
        </p:nvSpPr>
        <p:spPr>
          <a:xfrm>
            <a:off x="7592534" y="685800"/>
            <a:ext cx="2743200" cy="3913632"/>
          </a:xfrm>
          <a:solidFill>
            <a:schemeClr val="bg1">
              <a:lumMod val="95000"/>
            </a:schemeClr>
          </a:solidFill>
          <a:ln w="1270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txBody>
          <a:bodyPr vert="horz" lIns="91440" tIns="457200" rIns="91440" bIns="45720" rtlCol="0">
            <a:normAutofit/>
          </a:bodyPr>
          <a:lstStyle>
            <a:lvl1pPr marL="0" indent="-228600" algn="ctr">
              <a:buNone/>
              <a:defRPr/>
            </a:lvl1pPr>
          </a:lstStyle>
          <a:p>
            <a:pPr marL="45720" lvl="0" indent="0" algn="ctr"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65C46DC-6BC4-44CF-AF17-1029EE78C500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60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72A7B7-A271-4C59-9C4B-71BD3AE34B57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8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объект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 bwMode="gray">
          <a:xfrm>
            <a:off x="2159492" y="0"/>
            <a:ext cx="9345120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5612" y="319088"/>
            <a:ext cx="7670802" cy="1143000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gray">
          <a:xfrm rot="21379692">
            <a:off x="322262" y="211183"/>
            <a:ext cx="1542449" cy="2051702"/>
          </a:xfrm>
          <a:prstGeom prst="rect">
            <a:avLst/>
          </a:prstGeom>
          <a:solidFill>
            <a:schemeClr val="bg1"/>
          </a:solidFill>
          <a:ln w="190500">
            <a:noFill/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14" name="Рисунок 1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3"/>
          </p:nvPr>
        </p:nvSpPr>
        <p:spPr bwMode="gray">
          <a:xfrm rot="180000">
            <a:off x="357415" y="280969"/>
            <a:ext cx="1446157" cy="1965874"/>
          </a:xfrm>
          <a:solidFill>
            <a:schemeClr val="bg1">
              <a:lumMod val="95000"/>
            </a:schemeClr>
          </a:solidFill>
          <a:ln w="76200">
            <a:solidFill>
              <a:schemeClr val="bg1"/>
            </a:solidFill>
            <a:miter lim="800000"/>
          </a:ln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tIns="182880" rtlCol="0">
            <a:normAutofit/>
          </a:bodyPr>
          <a:lstStyle>
            <a:lvl1pPr marL="45720" indent="0" algn="ctr">
              <a:buNone/>
              <a:defRPr sz="16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5612" y="1643063"/>
            <a:ext cx="7670802" cy="4529137"/>
          </a:xfrm>
        </p:spPr>
        <p:txBody>
          <a:bodyPr rtlCol="0"/>
          <a:lstStyle>
            <a:lvl5pPr>
              <a:defRPr/>
            </a:lvl5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3098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D303B1A-2E8C-46C0-B956-C5C997A98AC1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9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1643064"/>
            <a:ext cx="9144002" cy="2928936"/>
          </a:xfrm>
        </p:spPr>
        <p:txBody>
          <a:bodyPr rtlCol="0" anchor="b">
            <a:normAutofit/>
          </a:bodyPr>
          <a:lstStyle>
            <a:lvl1pPr algn="ctr" rtl="0">
              <a:lnSpc>
                <a:spcPct val="80000"/>
              </a:lnSpc>
              <a:defRPr sz="5600" b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4572000"/>
            <a:ext cx="9144000" cy="1066799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9C3612-F9EE-4C81-83C0-67272496722B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33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643063"/>
            <a:ext cx="4480560" cy="452913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85854" y="1643063"/>
            <a:ext cx="4480560" cy="452913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32F378-5FDB-4203-8C6A-EDFD0C180B56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26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4" y="1624372"/>
            <a:ext cx="4480560" cy="737828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4" y="2438400"/>
            <a:ext cx="4480560" cy="37337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85854" y="1624372"/>
            <a:ext cx="4480560" cy="737828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5854" y="2438400"/>
            <a:ext cx="4480560" cy="3733799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4886E6A-6AC2-4845-8762-38446FE3059E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43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0CE2BD-2545-4A65-A4E4-6C904D6E9400}" type="datetime1">
              <a:rPr lang="ru-RU" smtClean="0"/>
              <a:t>01.02.2023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F25A965E-3C11-4F28-82DC-E30D63FAC43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2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684211" y="0"/>
            <a:ext cx="10820402" cy="6858000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effectLst>
            <a:outerShdw blurRad="88900" sx="101000" sy="101000" algn="ctr" rotWithShape="0">
              <a:schemeClr val="accent1">
                <a:lumMod val="50000"/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366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1352212" y="0"/>
            <a:ext cx="0" cy="6858000"/>
          </a:xfrm>
          <a:prstGeom prst="line">
            <a:avLst/>
          </a:prstGeom>
          <a:noFill/>
          <a:ln w="19050">
            <a:solidFill>
              <a:schemeClr val="accent3">
                <a:lumMod val="50000"/>
                <a:alpha val="15000"/>
              </a:schemeClr>
            </a:solidFill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31908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4" y="1643063"/>
            <a:ext cx="9144000" cy="4529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07885" y="6400801"/>
            <a:ext cx="679632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56612" y="6400801"/>
            <a:ext cx="11676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1F32776F-04BE-43FC-8BAC-C35D989A0425}" type="datetime1">
              <a:rPr lang="ru-RU" noProof="0" smtClean="0"/>
              <a:t>01.02.2023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752012" y="6400801"/>
            <a:ext cx="9144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F25A965E-3C11-4F28-82DC-E30D63FAC43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4783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50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57908" y="476672"/>
            <a:ext cx="9108506" cy="1584176"/>
          </a:xfrm>
        </p:spPr>
        <p:txBody>
          <a:bodyPr rtlCol="0">
            <a:normAutofit/>
          </a:bodyPr>
          <a:lstStyle/>
          <a:p>
            <a:pPr algn="ctr"/>
            <a:r>
              <a:rPr lang="ru-RU" sz="5000" b="1" dirty="0" smtClean="0">
                <a:solidFill>
                  <a:srgbClr val="4D0511">
                    <a:lumMod val="75000"/>
                    <a:lumOff val="25000"/>
                  </a:srgbClr>
                </a:solidFill>
                <a:latin typeface="Georgia" panose="02040502050405020303" pitchFamily="18" charset="0"/>
              </a:rPr>
              <a:t>Торт «Медовый»  </a:t>
            </a:r>
            <a:endParaRPr lang="ru-RU" sz="4000" b="1" dirty="0"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14292" y="2718036"/>
            <a:ext cx="5976664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Clr>
                <a:srgbClr val="4D0511"/>
              </a:buClr>
            </a:pPr>
            <a:r>
              <a:rPr lang="ru-RU" sz="2400" b="1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Алиева Абдулы</a:t>
            </a:r>
          </a:p>
          <a:p>
            <a:pPr lvl="0" algn="ctr">
              <a:lnSpc>
                <a:spcPct val="90000"/>
              </a:lnSpc>
              <a:buClr>
                <a:srgbClr val="4D0511"/>
              </a:buClr>
            </a:pPr>
            <a:endParaRPr lang="en-US" sz="2400" dirty="0" smtClean="0">
              <a:solidFill>
                <a:srgbClr val="4D0511">
                  <a:lumMod val="90000"/>
                  <a:lumOff val="10000"/>
                </a:srgbClr>
              </a:solidFill>
              <a:latin typeface="Georgia" panose="02040502050405020303" pitchFamily="18" charset="0"/>
            </a:endParaRPr>
          </a:p>
          <a:p>
            <a:pPr lvl="0" algn="ctr">
              <a:lnSpc>
                <a:spcPct val="90000"/>
              </a:lnSpc>
              <a:buClr>
                <a:srgbClr val="4D0511"/>
              </a:buClr>
            </a:pPr>
            <a:r>
              <a:rPr lang="ru-RU" sz="2400" dirty="0" smtClean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ученика </a:t>
            </a:r>
            <a:r>
              <a:rPr lang="ru-RU" sz="2400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4 класса </a:t>
            </a:r>
            <a:endParaRPr lang="en-US" sz="2400" dirty="0" smtClean="0">
              <a:solidFill>
                <a:srgbClr val="4D0511">
                  <a:lumMod val="90000"/>
                  <a:lumOff val="10000"/>
                </a:srgbClr>
              </a:solidFill>
              <a:latin typeface="Georgia" panose="02040502050405020303" pitchFamily="18" charset="0"/>
            </a:endParaRPr>
          </a:p>
          <a:p>
            <a:pPr lvl="0" algn="ctr">
              <a:lnSpc>
                <a:spcPct val="90000"/>
              </a:lnSpc>
              <a:buClr>
                <a:srgbClr val="4D0511"/>
              </a:buClr>
            </a:pPr>
            <a:r>
              <a:rPr lang="ru-RU" sz="2400" dirty="0" smtClean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МОУ </a:t>
            </a:r>
            <a:r>
              <a:rPr lang="ru-RU" sz="2400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«СОШ </a:t>
            </a:r>
            <a:r>
              <a:rPr lang="ru-RU" sz="2400" dirty="0" err="1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с.Балаши</a:t>
            </a:r>
            <a:r>
              <a:rPr lang="ru-RU" sz="2400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 </a:t>
            </a:r>
          </a:p>
          <a:p>
            <a:pPr lvl="0" algn="ctr">
              <a:lnSpc>
                <a:spcPct val="90000"/>
              </a:lnSpc>
              <a:buClr>
                <a:srgbClr val="4D0511"/>
              </a:buClr>
            </a:pPr>
            <a:r>
              <a:rPr lang="ru-RU" sz="2400" dirty="0" err="1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Озинского</a:t>
            </a:r>
            <a:r>
              <a:rPr lang="ru-RU" sz="2400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 района  </a:t>
            </a:r>
            <a:r>
              <a:rPr lang="ru-RU" sz="2400" dirty="0" smtClean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Саратовской </a:t>
            </a:r>
            <a:r>
              <a:rPr lang="ru-RU" sz="2400" dirty="0">
                <a:solidFill>
                  <a:srgbClr val="4D0511">
                    <a:lumMod val="90000"/>
                    <a:lumOff val="10000"/>
                  </a:srgbClr>
                </a:solidFill>
                <a:latin typeface="Georgia" panose="02040502050405020303" pitchFamily="18" charset="0"/>
              </a:rPr>
              <a:t>области</a:t>
            </a:r>
          </a:p>
          <a:p>
            <a:pPr lvl="0" algn="ctr">
              <a:lnSpc>
                <a:spcPct val="90000"/>
              </a:lnSpc>
              <a:buClr>
                <a:srgbClr val="4D0511"/>
              </a:buClr>
            </a:pPr>
            <a:endParaRPr lang="ru-RU" sz="2400" b="1" dirty="0">
              <a:solidFill>
                <a:srgbClr val="4D0511">
                  <a:lumMod val="90000"/>
                  <a:lumOff val="10000"/>
                </a:srgb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5340">
            <a:off x="1515679" y="2737996"/>
            <a:ext cx="2645415" cy="3562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57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-RU" sz="4000" dirty="0" smtClean="0">
                <a:latin typeface="Georgia" panose="02040502050405020303" pitchFamily="18" charset="0"/>
              </a:rPr>
              <a:t>Торт «Медовый»</a:t>
            </a:r>
            <a:endParaRPr lang="ru-RU" sz="4000" dirty="0">
              <a:latin typeface="Georgia" panose="020405020504050203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56" y="1052736"/>
            <a:ext cx="2538028" cy="33840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677" y="2780928"/>
            <a:ext cx="2636911" cy="35158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700" y="1002376"/>
            <a:ext cx="2575797" cy="34343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052" y="3212976"/>
            <a:ext cx="2610036" cy="34800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72896" y="1462088"/>
            <a:ext cx="5297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Смешиваем все ингредиенты поочередно, главное условие, чтобы они были комнатной температуры.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6985" y="246829"/>
            <a:ext cx="3282003" cy="43760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028" y="2592978"/>
            <a:ext cx="3098473" cy="41312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998" y="319088"/>
            <a:ext cx="3202868" cy="42704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860" y="26492"/>
            <a:ext cx="2304256" cy="23042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42283" y="5630090"/>
            <a:ext cx="54006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Готовое тесто делим на 6-8 равных частей. Тонко раскатываем каждую часть и выпекаем в заранее разогретой духовке 5-7 минут.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3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60" y="116632"/>
            <a:ext cx="3275856" cy="4367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372" y="1995160"/>
            <a:ext cx="3457631" cy="46101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3800" y="1907473"/>
            <a:ext cx="3589163" cy="47855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753" y="5085184"/>
            <a:ext cx="1485904" cy="14758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22204" y="188640"/>
            <a:ext cx="5336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Готовые коржи остужаем и промазываем кремом. Для крема сметану и сахар взбиваем венчиком или миксером.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36" y="1340767"/>
            <a:ext cx="3886462" cy="53908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589" y="1333807"/>
            <a:ext cx="3384375" cy="5266869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464" y="188640"/>
            <a:ext cx="2429346" cy="2323145"/>
          </a:xfrm>
        </p:spPr>
      </p:pic>
      <p:sp>
        <p:nvSpPr>
          <p:cNvPr id="9" name="TextBox 8"/>
          <p:cNvSpPr txBox="1"/>
          <p:nvPr/>
        </p:nvSpPr>
        <p:spPr>
          <a:xfrm>
            <a:off x="4899077" y="3573016"/>
            <a:ext cx="26767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Готовый торт обсыпаем крошкой. Для крошки измельчаем один корж.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Оставить торт для пропитки на 4-6 часов.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11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ru-RU" dirty="0" smtClean="0"/>
              <a:t>Рецепт торта «Медовый»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45720" indent="0" rtl="0">
              <a:buNone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Тесто:</a:t>
            </a:r>
            <a:endParaRPr lang="ru-RU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rtl="0"/>
            <a:r>
              <a:rPr lang="ru-RU" dirty="0" smtClean="0"/>
              <a:t>Маргарин или масло 130г</a:t>
            </a:r>
          </a:p>
          <a:p>
            <a:pPr rtl="0"/>
            <a:r>
              <a:rPr lang="ru-RU" dirty="0" smtClean="0"/>
              <a:t>Сахар – 1 ст.</a:t>
            </a:r>
          </a:p>
          <a:p>
            <a:pPr rtl="0"/>
            <a:r>
              <a:rPr lang="ru-RU" dirty="0" smtClean="0"/>
              <a:t>Мед – 2-3 ст. ложки</a:t>
            </a:r>
          </a:p>
          <a:p>
            <a:pPr rtl="0"/>
            <a:r>
              <a:rPr lang="ru-RU" dirty="0" smtClean="0"/>
              <a:t>Яйца – 3 шт.</a:t>
            </a:r>
          </a:p>
          <a:p>
            <a:pPr rtl="0"/>
            <a:r>
              <a:rPr lang="ru-RU" dirty="0" smtClean="0"/>
              <a:t>Разрыхлитель – 1 ч. л.</a:t>
            </a:r>
          </a:p>
          <a:p>
            <a:pPr rtl="0"/>
            <a:r>
              <a:rPr lang="ru-RU" dirty="0" smtClean="0"/>
              <a:t>Мука – 4 ст.</a:t>
            </a:r>
          </a:p>
          <a:p>
            <a:pPr marL="45720" indent="0" rtl="0">
              <a:buNone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Крем:</a:t>
            </a:r>
            <a:endParaRPr lang="ru-RU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rtl="0"/>
            <a:r>
              <a:rPr lang="ru-RU" dirty="0" smtClean="0"/>
              <a:t>Сметана – 500г</a:t>
            </a:r>
          </a:p>
          <a:p>
            <a:pPr rtl="0"/>
            <a:r>
              <a:rPr lang="ru-RU" dirty="0" smtClean="0"/>
              <a:t>Сахар – 1 ст.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34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236" y="1124744"/>
            <a:ext cx="3143047" cy="313436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70076" y="4793669"/>
            <a:ext cx="5719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4D0511">
                    <a:lumMod val="75000"/>
                    <a:lumOff val="25000"/>
                  </a:srgbClr>
                </a:solidFill>
                <a:ea typeface="+mj-ea"/>
                <a:cs typeface="+mj-cs"/>
              </a:rPr>
              <a:t>ПРИЯТНОГО ЧАЕПИТИЯ!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3216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Деликатесы (16x9)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895196_TF02901023" id="{E36CCFD1-0AC2-46C3-8627-B47474A99C12}" vid="{94124192-0B5A-44CE-B2F4-7FD526EAF1C3}"/>
    </a:ext>
  </a:extLst>
</a:theme>
</file>

<file path=ppt/theme/theme2.xml><?xml version="1.0" encoding="utf-8"?>
<a:theme xmlns:a="http://schemas.openxmlformats.org/drawingml/2006/main" name="Тема Offic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FoodGourmet">
      <a:dk1>
        <a:srgbClr val="4D0511"/>
      </a:dk1>
      <a:lt1>
        <a:sysClr val="window" lastClr="FFFFFF"/>
      </a:lt1>
      <a:dk2>
        <a:srgbClr val="000000"/>
      </a:dk2>
      <a:lt2>
        <a:srgbClr val="DDDDDD"/>
      </a:lt2>
      <a:accent1>
        <a:srgbClr val="CA2A1E"/>
      </a:accent1>
      <a:accent2>
        <a:srgbClr val="EE6612"/>
      </a:accent2>
      <a:accent3>
        <a:srgbClr val="EBA61D"/>
      </a:accent3>
      <a:accent4>
        <a:srgbClr val="70A22E"/>
      </a:accent4>
      <a:accent5>
        <a:srgbClr val="359986"/>
      </a:accent5>
      <a:accent6>
        <a:srgbClr val="8159A4"/>
      </a:accent6>
      <a:hlink>
        <a:srgbClr val="3777BD"/>
      </a:hlink>
      <a:folHlink>
        <a:srgbClr val="B2B2B2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Пища — подготовка к презентации (широкоэкранный формат)</Template>
  <TotalTime>4200</TotalTime>
  <Words>149</Words>
  <Application>Microsoft Office PowerPoint</Application>
  <PresentationFormat>Произвольный</PresentationFormat>
  <Paragraphs>29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Cambria</vt:lpstr>
      <vt:lpstr>Georgia</vt:lpstr>
      <vt:lpstr>Деликатесы (16x9)</vt:lpstr>
      <vt:lpstr>Торт «Медовый»  </vt:lpstr>
      <vt:lpstr>Торт «Медовый»</vt:lpstr>
      <vt:lpstr> </vt:lpstr>
      <vt:lpstr>Презентация PowerPoint</vt:lpstr>
      <vt:lpstr>Презентация PowerPoint</vt:lpstr>
      <vt:lpstr>Рецепт торта «Медовый»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Кулинарный шедевр</dc:title>
  <dc:creator>лариса</dc:creator>
  <cp:lastModifiedBy>лариса</cp:lastModifiedBy>
  <cp:revision>30</cp:revision>
  <dcterms:created xsi:type="dcterms:W3CDTF">2021-02-24T17:38:22Z</dcterms:created>
  <dcterms:modified xsi:type="dcterms:W3CDTF">2023-02-01T19:30:37Z</dcterms:modified>
</cp:coreProperties>
</file>