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29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35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50062A-26DB-438F-9838-C98739F2F9BF}" type="datetimeFigureOut">
              <a:rPr lang="ru-RU" smtClean="0"/>
              <a:t>05.01.2021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CF0FAA-3F54-4EDB-AE78-BE861DE099B5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718296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50062A-26DB-438F-9838-C98739F2F9BF}" type="datetimeFigureOut">
              <a:rPr lang="ru-RU" smtClean="0"/>
              <a:t>05.01.2021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CF0FAA-3F54-4EDB-AE78-BE861DE099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23743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50062A-26DB-438F-9838-C98739F2F9BF}" type="datetimeFigureOut">
              <a:rPr lang="ru-RU" smtClean="0"/>
              <a:t>05.01.2021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CF0FAA-3F54-4EDB-AE78-BE861DE099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831915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50062A-26DB-438F-9838-C98739F2F9BF}" type="datetimeFigureOut">
              <a:rPr lang="ru-RU" smtClean="0"/>
              <a:t>05.01.2021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CF0FAA-3F54-4EDB-AE78-BE861DE099B5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84956438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50062A-26DB-438F-9838-C98739F2F9BF}" type="datetimeFigureOut">
              <a:rPr lang="ru-RU" smtClean="0"/>
              <a:t>05.01.2021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CF0FAA-3F54-4EDB-AE78-BE861DE099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175926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50062A-26DB-438F-9838-C98739F2F9BF}" type="datetimeFigureOut">
              <a:rPr lang="ru-RU" smtClean="0"/>
              <a:t>05.01.2021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CF0FAA-3F54-4EDB-AE78-BE861DE099B5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67501526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50062A-26DB-438F-9838-C98739F2F9BF}" type="datetimeFigureOut">
              <a:rPr lang="ru-RU" smtClean="0"/>
              <a:t>05.01.2021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CF0FAA-3F54-4EDB-AE78-BE861DE099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932478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50062A-26DB-438F-9838-C98739F2F9BF}" type="datetimeFigureOut">
              <a:rPr lang="ru-RU" smtClean="0"/>
              <a:t>05.01.2021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CF0FAA-3F54-4EDB-AE78-BE861DE099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415072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50062A-26DB-438F-9838-C98739F2F9BF}" type="datetimeFigureOut">
              <a:rPr lang="ru-RU" smtClean="0"/>
              <a:t>05.01.2021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CF0FAA-3F54-4EDB-AE78-BE861DE099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18837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50062A-26DB-438F-9838-C98739F2F9BF}" type="datetimeFigureOut">
              <a:rPr lang="ru-RU" smtClean="0"/>
              <a:t>05.01.2021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CF0FAA-3F54-4EDB-AE78-BE861DE099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65466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50062A-26DB-438F-9838-C98739F2F9BF}" type="datetimeFigureOut">
              <a:rPr lang="ru-RU" smtClean="0"/>
              <a:t>05.01.2021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CF0FAA-3F54-4EDB-AE78-BE861DE099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85107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50062A-26DB-438F-9838-C98739F2F9BF}" type="datetimeFigureOut">
              <a:rPr lang="ru-RU" smtClean="0"/>
              <a:t>05.01.2021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CF0FAA-3F54-4EDB-AE78-BE861DE099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43916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50062A-26DB-438F-9838-C98739F2F9BF}" type="datetimeFigureOut">
              <a:rPr lang="ru-RU" smtClean="0"/>
              <a:t>05.01.2021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CF0FAA-3F54-4EDB-AE78-BE861DE099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63422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50062A-26DB-438F-9838-C98739F2F9BF}" type="datetimeFigureOut">
              <a:rPr lang="ru-RU" smtClean="0"/>
              <a:t>05.01.2021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CF0FAA-3F54-4EDB-AE78-BE861DE099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32719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50062A-26DB-438F-9838-C98739F2F9BF}" type="datetimeFigureOut">
              <a:rPr lang="ru-RU" smtClean="0"/>
              <a:t>05.01.2021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CF0FAA-3F54-4EDB-AE78-BE861DE099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37681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50062A-26DB-438F-9838-C98739F2F9BF}" type="datetimeFigureOut">
              <a:rPr lang="ru-RU" smtClean="0"/>
              <a:t>05.01.2021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CF0FAA-3F54-4EDB-AE78-BE861DE099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77829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50062A-26DB-438F-9838-C98739F2F9BF}" type="datetimeFigureOut">
              <a:rPr lang="ru-RU" smtClean="0"/>
              <a:t>05.01.2021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CF0FAA-3F54-4EDB-AE78-BE861DE099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9039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7350062A-26DB-438F-9838-C98739F2F9BF}" type="datetimeFigureOut">
              <a:rPr lang="ru-RU" smtClean="0"/>
              <a:t>05.01.2021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FFCF0FAA-3F54-4EDB-AE78-BE861DE099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72478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7" Type="http://schemas.openxmlformats.org/officeDocument/2006/relationships/image" Target="../media/image15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7" Type="http://schemas.openxmlformats.org/officeDocument/2006/relationships/image" Target="../media/image31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jpeg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9.jpeg"/><Relationship Id="rId4" Type="http://schemas.openxmlformats.org/officeDocument/2006/relationships/image" Target="../media/image3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81B3DC2-4992-47CB-8E06-907E549A37D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6707" y="90182"/>
            <a:ext cx="10859039" cy="832607"/>
          </a:xfrm>
        </p:spPr>
        <p:txBody>
          <a:bodyPr>
            <a:normAutofit/>
          </a:bodyPr>
          <a:lstStyle/>
          <a:p>
            <a:pPr algn="ctr"/>
            <a:r>
              <a:rPr lang="ru-RU" sz="1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Частное дошкольное образовательное учреждение </a:t>
            </a:r>
            <a:br>
              <a:rPr lang="ru-RU" sz="1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«Детский сад №233 ОАО «РЖД»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98D62674-CB73-4840-8EA5-B0661AC1D1B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53994" y="1500154"/>
            <a:ext cx="9802027" cy="1947333"/>
          </a:xfrm>
        </p:spPr>
        <p:txBody>
          <a:bodyPr>
            <a:normAutofit/>
          </a:bodyPr>
          <a:lstStyle/>
          <a:p>
            <a:pPr algn="ctr"/>
            <a:r>
              <a:rPr lang="ru-RU" sz="320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Фото презентация </a:t>
            </a:r>
            <a:endParaRPr lang="ru-RU" sz="3200" dirty="0">
              <a:solidFill>
                <a:schemeClr val="bg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200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интегрированной образовательной деятельности </a:t>
            </a:r>
          </a:p>
          <a:p>
            <a:pPr algn="ctr"/>
            <a:r>
              <a:rPr lang="ru-RU" sz="3200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«ПИРАМИДА ЗДОРОВЬЯ»</a:t>
            </a:r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568B6644-D244-4D5A-8CB4-DA764CD13C45}"/>
              </a:ext>
            </a:extLst>
          </p:cNvPr>
          <p:cNvSpPr/>
          <p:nvPr/>
        </p:nvSpPr>
        <p:spPr>
          <a:xfrm>
            <a:off x="7222921" y="4269996"/>
            <a:ext cx="3942825" cy="203013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Подготовила: Сальникова Оксана Владимировна </a:t>
            </a:r>
          </a:p>
          <a:p>
            <a:pPr algn="ctr"/>
            <a:r>
              <a:rPr lang="ru-RU" sz="20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 высшей квалификационной категории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980772AE-78E9-40B1-99DD-918B66C01D5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5952" y="3930378"/>
            <a:ext cx="4675464" cy="26299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634413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029FD80-11F0-498B-B7ED-7C4D4CB2F1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59977" y="5265254"/>
            <a:ext cx="5535845" cy="1002949"/>
          </a:xfrm>
        </p:spPr>
        <p:txBody>
          <a:bodyPr>
            <a:normAutofit/>
          </a:bodyPr>
          <a:lstStyle/>
          <a:p>
            <a:pPr algn="ctr"/>
            <a:r>
              <a:rPr lang="ru-RU" sz="4400" b="1" i="1" dirty="0">
                <a:solidFill>
                  <a:srgbClr val="C00000"/>
                </a:solidFill>
              </a:rPr>
              <a:t>БУДЬТЕ ЗДОРОВЫ!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7C527F32-DFD2-485A-AC18-299E8FB311E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0199" y="380764"/>
            <a:ext cx="8683537" cy="4884490"/>
          </a:xfrm>
        </p:spPr>
      </p:pic>
    </p:spTree>
    <p:extLst>
      <p:ext uri="{BB962C8B-B14F-4D97-AF65-F5344CB8AC3E}">
        <p14:creationId xmlns:p14="http://schemas.microsoft.com/office/powerpoint/2010/main" val="39086193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4EC6CD9-67A0-4363-86FE-6E583D5B7D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A3F7AB49-8FC8-4DD8-A6C4-EA5032194BD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7355" y="125835"/>
            <a:ext cx="7047178" cy="529882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8E7262B2-C0B9-488E-8439-39AD3DE153EF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7457813" y="2470770"/>
            <a:ext cx="4202884" cy="403312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01EE88E6-FF89-4848-949E-418E51A5CC94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43209" y="4943660"/>
            <a:ext cx="2964109" cy="166731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8159288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3E0766C-6872-4775-8055-33F76F746C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D381BFF3-39D6-4A83-A914-970ABD34280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556" y="132126"/>
            <a:ext cx="5422107" cy="361473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EB547BEA-B477-4BD4-9926-240C5BF30D65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62649" y="2996567"/>
            <a:ext cx="5287362" cy="372930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EBC986C8-3775-481E-93AA-0097FFAB7291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24257" y="460463"/>
            <a:ext cx="4452806" cy="296853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704B9EDE-BA23-41A1-8A92-4D81A4D721E6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3503" y="4262236"/>
            <a:ext cx="3240947" cy="182303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A161D93C-068F-4C6A-8702-8DB8A864F419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23882" y="4193813"/>
            <a:ext cx="3484228" cy="19598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91066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AAE7204-C751-4A65-8CAC-E7F1BD24DD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7FBA4448-0A00-4607-BBEF-61ABEFE4C84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34223" y="182460"/>
            <a:ext cx="4496499" cy="36147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AA6250BD-2DD3-49FD-AF3C-1649F4065536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290033" y="182460"/>
            <a:ext cx="4681057" cy="391346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6DA68FC8-DC3E-4A69-9CD9-C05B70E24550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02217" y="182460"/>
            <a:ext cx="2316321" cy="308842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627C12D8-5831-4AEC-BE2D-D56669F023AC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97490" y="4235914"/>
            <a:ext cx="1890669" cy="252089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4AA052CA-8567-47E5-8AB4-43B17191B750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241113" y="3457724"/>
            <a:ext cx="3498209" cy="321781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9F2697C4-E3B8-4375-A8B3-ABB201F4B1C3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8472" y="4406842"/>
            <a:ext cx="3358392" cy="188909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7885336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B7E210CC-59AF-45C1-8CF0-C67F1545F184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011487" y="152956"/>
            <a:ext cx="3758267" cy="375138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EF6B57B-EBDD-4228-B81E-B632F1FA09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EEE8B335-E0CB-42F7-A4AB-1C3BE55A27E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501" y="152956"/>
            <a:ext cx="5498355" cy="311573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415256E2-2808-46C3-BA67-524D61056B0D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710090" y="1958829"/>
            <a:ext cx="3561455" cy="294034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284A1E84-65D2-4773-BFED-BBEDBBA6249E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18114" y="4487332"/>
            <a:ext cx="5081980" cy="187642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0B871950-104A-4EBE-A428-85271B3F6931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53306" y="4308114"/>
            <a:ext cx="3316448" cy="186550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8387764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8312BB1-F750-4FBC-A6E1-38E79BE2FB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AAB48D1D-E90C-4C6F-8A1F-58FCAC1DABF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77380" y="222574"/>
            <a:ext cx="5056811" cy="337120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56C9A0EE-EB86-49FE-900D-02BF66F42C43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7809" y="222574"/>
            <a:ext cx="5056813" cy="337120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0CBB3873-34B1-4F6E-AAD8-6DCD4DFDD2FC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66657" y="3159619"/>
            <a:ext cx="4805144" cy="320342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C4CDBC7B-3605-4135-85C1-E6AA28BA91E9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57809" y="4018053"/>
            <a:ext cx="3810525" cy="197634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3B157870-77AB-4999-B973-5EBE9EFF6310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60803" y="4321868"/>
            <a:ext cx="2973388" cy="167253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416618004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FCAB8FD-C319-451F-B836-16FAA1EA05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0A3C4C0F-83B5-473B-A64B-FE96CA63788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65800" y="3092260"/>
            <a:ext cx="6426200" cy="3614738"/>
          </a:xfr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0EDD1E20-FF61-484C-9C2C-E53E9255EA54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1978" y="277793"/>
            <a:ext cx="1791271" cy="1816019"/>
          </a:xfrm>
          <a:prstGeom prst="ellipse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B3B2B4D9-BF8D-41AD-83CD-43A5D84D371B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5686" y="2292974"/>
            <a:ext cx="2024480" cy="1974224"/>
          </a:xfrm>
          <a:prstGeom prst="ellipse">
            <a:avLst/>
          </a:prstGeom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2E41BE27-F92F-4D64-A468-F8782384BF75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49853" y="4014399"/>
            <a:ext cx="1996418" cy="1980000"/>
          </a:xfrm>
          <a:prstGeom prst="ellipse">
            <a:avLst/>
          </a:prstGeom>
        </p:spPr>
      </p:pic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3C472372-1F3B-4616-96EC-D4477BD77BFD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48062" y="1252003"/>
            <a:ext cx="1944631" cy="1980000"/>
          </a:xfrm>
          <a:prstGeom prst="ellipse">
            <a:avLst/>
          </a:prstGeom>
        </p:spPr>
      </p:pic>
      <p:pic>
        <p:nvPicPr>
          <p:cNvPr id="17" name="Рисунок 16">
            <a:extLst>
              <a:ext uri="{FF2B5EF4-FFF2-40B4-BE49-F238E27FC236}">
                <a16:creationId xmlns:a16="http://schemas.microsoft.com/office/drawing/2014/main" id="{9E142F26-9CAB-44A1-8808-ABCB17FB29BE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782483" y="212796"/>
            <a:ext cx="5863831" cy="29464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216850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FAE557C-4D31-4FD8-9516-FD7A7AC369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678871C6-0835-4287-8B39-5CB570C12F96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2278" y="3429000"/>
            <a:ext cx="7720668" cy="333352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Объект 4">
            <a:extLst>
              <a:ext uri="{FF2B5EF4-FFF2-40B4-BE49-F238E27FC236}">
                <a16:creationId xmlns:a16="http://schemas.microsoft.com/office/drawing/2014/main" id="{D3EB161C-C6FF-4C2E-899C-32648195006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046751" y="95477"/>
            <a:ext cx="4953205" cy="446504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186B7780-F278-4F41-88AD-1650444EB650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484850" y="325324"/>
            <a:ext cx="3347207" cy="287383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75FBF2A4-AE36-433F-983B-47EAA31B1F7B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98461" y="4712052"/>
            <a:ext cx="3224169" cy="181359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62470252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8FFBC5F-8ACA-48F2-9BBA-41CDEEADAB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E2297198-D5E4-46F2-B32B-D294491C628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27464" y="118584"/>
            <a:ext cx="6927515" cy="389672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A5374A5A-02CC-4CF0-AE30-AEB06530F3E6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7021" y="118584"/>
            <a:ext cx="4750965" cy="267241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F5211918-CEF7-49BE-9175-EFC1E3CC9BB6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7021" y="3069904"/>
            <a:ext cx="4750965" cy="316731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428B4A98-AFDA-4294-9D1D-A0288C4CD220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62568" y="4173550"/>
            <a:ext cx="3848799" cy="256586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884554"/>
      </p:ext>
    </p:extLst>
  </p:cSld>
  <p:clrMapOvr>
    <a:masterClrMapping/>
  </p:clrMapOvr>
</p:sld>
</file>

<file path=ppt/theme/theme1.xml><?xml version="1.0" encoding="utf-8"?>
<a:theme xmlns:a="http://schemas.openxmlformats.org/drawingml/2006/main" name="Сектор">
  <a:themeElements>
    <a:clrScheme name="Сектор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Сектор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ектор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58</TotalTime>
  <Words>35</Words>
  <Application>Microsoft Office PowerPoint</Application>
  <PresentationFormat>Широкоэкранный</PresentationFormat>
  <Paragraphs>7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4" baseType="lpstr">
      <vt:lpstr>Century Gothic</vt:lpstr>
      <vt:lpstr>Times New Roman</vt:lpstr>
      <vt:lpstr>Wingdings 3</vt:lpstr>
      <vt:lpstr>Сектор</vt:lpstr>
      <vt:lpstr>Частное дошкольное образовательное учреждение  «Детский сад №233 ОАО «РЖД»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БУДЬТЕ ЗДОРОВЫ!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Денис</dc:creator>
  <cp:lastModifiedBy>Денис</cp:lastModifiedBy>
  <cp:revision>7</cp:revision>
  <dcterms:created xsi:type="dcterms:W3CDTF">2021-01-05T06:20:29Z</dcterms:created>
  <dcterms:modified xsi:type="dcterms:W3CDTF">2021-01-05T07:19:28Z</dcterms:modified>
</cp:coreProperties>
</file>