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AAE16-6468-435A-8187-0078ED63B67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4DD0F-7481-4B50-88BF-FB031BC2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&#1079;&#1074;&#1091;&#1082;%20&#1087;&#1088;&#1091;&#1078;&#1080;&#1085;&#1099;%20&#1080;&#1079;%20&#1084;&#1091;&#1083;&#1100;&#1090;&#1092;&#1080;&#1083;&#1100;&#1084;&#1086;&#1074;.mp3" TargetMode="Externa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7643e607e1062c4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zvuk-aplodismentov-i-ovacii-2.6-6.9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214422"/>
            <a:ext cx="8143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Закреплений понятий Геометрические фигуры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(круг, квадрат, прямоугольник, треугольник)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4572008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Выполнили: Терехина О.С.</a:t>
            </a:r>
          </a:p>
          <a:p>
            <a:r>
              <a:rPr lang="ru-RU" sz="2400" dirty="0"/>
              <a:t>                        Кириллова Н.Н.</a:t>
            </a:r>
          </a:p>
        </p:txBody>
      </p:sp>
      <p:pic>
        <p:nvPicPr>
          <p:cNvPr id="9218" name="Picture 2" descr="https://autogear.ru/misc/i/gallery/91036/268596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43380"/>
            <a:ext cx="3761531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tatic1.tgstat.com/channels/_0/3e/3e8ecfc86e232705d24f130c8b81ce4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43248"/>
            <a:ext cx="3714751" cy="3714752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215074" y="285728"/>
            <a:ext cx="2714644" cy="2214578"/>
          </a:xfrm>
          <a:prstGeom prst="wedgeRoundRectCallout">
            <a:avLst>
              <a:gd name="adj1" fmla="val -46881"/>
              <a:gd name="adj2" fmla="val 7646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Здравствуйте! Ребята</a:t>
            </a:r>
          </a:p>
        </p:txBody>
      </p:sp>
      <p:pic>
        <p:nvPicPr>
          <p:cNvPr id="1026" name="Picture 2" descr="https://avatars.mds.yandex.net/get-pdb/1801789/82299ed0-2677-48bd-8cda-3f96cc984248/s120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1430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01789/82299ed0-2677-48bd-8cda-3f96cc984248/s12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4429108"/>
            <a:ext cx="2428892" cy="2428892"/>
          </a:xfrm>
          <a:prstGeom prst="rect">
            <a:avLst/>
          </a:prstGeom>
          <a:noFill/>
        </p:spPr>
      </p:pic>
      <p:pic>
        <p:nvPicPr>
          <p:cNvPr id="17410" name="Picture 2" descr="https://upload.wikimedia.org/wikipedia/commons/thumb/7/7e/Disc_Plain_orange.svg/1200px-Disc_Plain_orange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143116"/>
            <a:ext cx="3071834" cy="3071834"/>
          </a:xfrm>
          <a:prstGeom prst="rect">
            <a:avLst/>
          </a:prstGeom>
          <a:noFill/>
        </p:spPr>
      </p:pic>
      <p:pic>
        <p:nvPicPr>
          <p:cNvPr id="17414" name="Picture 6" descr="https://ds02.infourok.ru/uploads/ex/0301/00007830-72a7dd0c/2/img2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785794"/>
            <a:ext cx="723905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ds05.infourok.ru/uploads/ex/066a/000c7601-e18cfbf6/hello_html_5df68182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929066"/>
            <a:ext cx="2428892" cy="2428892"/>
          </a:xfrm>
          <a:prstGeom prst="rect">
            <a:avLst/>
          </a:prstGeom>
          <a:noFill/>
        </p:spPr>
      </p:pic>
      <p:pic>
        <p:nvPicPr>
          <p:cNvPr id="2050" name="Picture 2" descr="https://rudholm.com.ua/wp-content/uploads/2018/02/PUGOVYTSY-V-ASSORT-YTALYYA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786190"/>
            <a:ext cx="2634738" cy="2643182"/>
          </a:xfrm>
          <a:prstGeom prst="rect">
            <a:avLst/>
          </a:prstGeom>
          <a:noFill/>
        </p:spPr>
      </p:pic>
      <p:pic>
        <p:nvPicPr>
          <p:cNvPr id="9" name="Picture 8" descr="https://fontalpina.com/images/opened-christmas-present-clip-art-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1928793" y="3500438"/>
            <a:ext cx="5856406" cy="3357562"/>
          </a:xfrm>
          <a:prstGeom prst="rect">
            <a:avLst/>
          </a:prstGeom>
          <a:noFill/>
        </p:spPr>
      </p:pic>
      <p:pic>
        <p:nvPicPr>
          <p:cNvPr id="2" name="Picture 2" descr="https://avatars.mds.yandex.net/get-pdb/1801789/82299ed0-2677-48bd-8cda-3f96cc984248/s120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29108"/>
            <a:ext cx="2428892" cy="2428892"/>
          </a:xfrm>
          <a:prstGeom prst="rect">
            <a:avLst/>
          </a:prstGeom>
          <a:noFill/>
        </p:spPr>
      </p:pic>
      <p:pic>
        <p:nvPicPr>
          <p:cNvPr id="12" name="7643e607e1062c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5715008" y="5786454"/>
            <a:ext cx="304800" cy="304800"/>
          </a:xfrm>
          <a:prstGeom prst="rect">
            <a:avLst/>
          </a:prstGeom>
        </p:spPr>
      </p:pic>
      <p:pic>
        <p:nvPicPr>
          <p:cNvPr id="11" name="Picture 12" descr="https://topcomputer.ru/upload/resize_cache/images/05/1024_768_140cd750bba9870f18aada2478b24840a/05135f3d3a320279f8b6760be637f43a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2505">
            <a:off x="6029064" y="528371"/>
            <a:ext cx="2876672" cy="2876672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6250793" y="1250141"/>
            <a:ext cx="2643206" cy="171451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786446" y="1571612"/>
            <a:ext cx="3143272" cy="135732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7" name="звук пружины из мультфильмов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-0.38923 -0.549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022E-16 L -2.5E-6 -0.51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17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static1.tgstat.com/channels/_0/3e/3e8ecfc86e232705d24f130c8b81ce4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928802"/>
            <a:ext cx="2571767" cy="2571768"/>
          </a:xfrm>
          <a:prstGeom prst="rect">
            <a:avLst/>
          </a:prstGeom>
          <a:noFill/>
        </p:spPr>
      </p:pic>
      <p:pic>
        <p:nvPicPr>
          <p:cNvPr id="1034" name="Picture 10" descr="https://uz.all.biz/img/uz/catalog/133177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285992"/>
            <a:ext cx="2955954" cy="2286016"/>
          </a:xfrm>
          <a:prstGeom prst="rect">
            <a:avLst/>
          </a:prstGeom>
          <a:noFill/>
        </p:spPr>
      </p:pic>
      <p:pic>
        <p:nvPicPr>
          <p:cNvPr id="1032" name="Picture 8" descr="http://postelnoebelyo.ru/wa-data/public/shop/products/44/08/30844/images/8883/8883.970x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285992"/>
            <a:ext cx="2696083" cy="2443152"/>
          </a:xfrm>
          <a:prstGeom prst="rect">
            <a:avLst/>
          </a:prstGeom>
          <a:noFill/>
        </p:spPr>
      </p:pic>
      <p:pic>
        <p:nvPicPr>
          <p:cNvPr id="1030" name="Picture 6" descr="https://yt3.ggpht.com/a/AGF-l79W4nDR6sgRZ7Gp2VajC5tS3z-sCHhx7Tcg=s900-c-k-c0xffffffff-no-rj-m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000240"/>
            <a:ext cx="2428868" cy="2428868"/>
          </a:xfrm>
          <a:prstGeom prst="rect">
            <a:avLst/>
          </a:prstGeom>
          <a:noFill/>
        </p:spPr>
      </p:pic>
      <p:pic>
        <p:nvPicPr>
          <p:cNvPr id="2" name="Picture 2" descr="https://avatars.mds.yandex.net/get-pdb/1801789/82299ed0-2677-48bd-8cda-3f96cc984248/s120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286232"/>
            <a:ext cx="2571768" cy="2571768"/>
          </a:xfrm>
          <a:prstGeom prst="rect">
            <a:avLst/>
          </a:prstGeom>
          <a:noFill/>
        </p:spPr>
      </p:pic>
      <p:pic>
        <p:nvPicPr>
          <p:cNvPr id="1026" name="Picture 2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139" t="47507" r="7358" b="6556"/>
          <a:stretch>
            <a:fillRect/>
          </a:stretch>
        </p:blipFill>
        <p:spPr bwMode="auto">
          <a:xfrm>
            <a:off x="2714612" y="1643050"/>
            <a:ext cx="3571900" cy="3429024"/>
          </a:xfrm>
          <a:prstGeom prst="rect">
            <a:avLst/>
          </a:prstGeom>
          <a:noFill/>
        </p:spPr>
      </p:pic>
      <p:pic>
        <p:nvPicPr>
          <p:cNvPr id="8" name="zvuk-aplodismentov-i-ovacii-2.6-6.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0 L -0.29167 -0.2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2.59259E-6 L 0.37118 -0.3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7.5E-6 2.22222E-6 L -0.33872 0.3044 " pathEditMode="relative" ptsTypes="AA">
                                      <p:cBhvr>
                                        <p:cTn id="1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25955 0.3673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184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3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01789/82299ed0-2677-48bd-8cda-3f96cc984248/s12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429108"/>
            <a:ext cx="2428892" cy="2428892"/>
          </a:xfrm>
          <a:prstGeom prst="rect">
            <a:avLst/>
          </a:prstGeom>
          <a:noFill/>
        </p:spPr>
      </p:pic>
      <p:pic>
        <p:nvPicPr>
          <p:cNvPr id="4098" name="Picture 2" descr="https://yt3.ggpht.com/a/AGF-l7-HV6vg1Q5OW-7JNa66KwS_xD6nSISIEkVA8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28604"/>
            <a:ext cx="642942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amsdam.net/mathematic/i/00014_1_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000108"/>
            <a:ext cx="2500330" cy="4857784"/>
          </a:xfrm>
          <a:prstGeom prst="rect">
            <a:avLst/>
          </a:prstGeom>
          <a:noFill/>
        </p:spPr>
      </p:pic>
      <p:pic>
        <p:nvPicPr>
          <p:cNvPr id="3076" name="Picture 4" descr="https://png.pngtree.com/png-vector/20191022/ourlarge/pngtree-wardrobe-for-clothes-icon-cartoon-style-png-image_18381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500042"/>
            <a:ext cx="6096000" cy="6096001"/>
          </a:xfrm>
          <a:prstGeom prst="rect">
            <a:avLst/>
          </a:prstGeom>
          <a:noFill/>
        </p:spPr>
      </p:pic>
      <p:pic>
        <p:nvPicPr>
          <p:cNvPr id="3" name="Picture 2" descr="https://avatars.mds.yandex.net/get-pdb/1801789/82299ed0-2677-48bd-8cda-3f96cc984248/s120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4429108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0938" t="49842" r="7031" b="3876"/>
          <a:stretch>
            <a:fillRect/>
          </a:stretch>
        </p:blipFill>
        <p:spPr bwMode="auto">
          <a:xfrm>
            <a:off x="3000364" y="2428868"/>
            <a:ext cx="3604873" cy="3429024"/>
          </a:xfrm>
          <a:prstGeom prst="rect">
            <a:avLst/>
          </a:prstGeom>
          <a:noFill/>
        </p:spPr>
      </p:pic>
      <p:pic>
        <p:nvPicPr>
          <p:cNvPr id="10" name="Picture 8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3125" b="59652"/>
          <a:stretch>
            <a:fillRect/>
          </a:stretch>
        </p:blipFill>
        <p:spPr bwMode="auto">
          <a:xfrm rot="5400000" flipV="1">
            <a:off x="3395655" y="890570"/>
            <a:ext cx="1143008" cy="647705"/>
          </a:xfrm>
          <a:prstGeom prst="rect">
            <a:avLst/>
          </a:prstGeom>
          <a:noFill/>
        </p:spPr>
      </p:pic>
      <p:pic>
        <p:nvPicPr>
          <p:cNvPr id="7" name="Picture 6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594" r="4687" b="52531"/>
          <a:stretch>
            <a:fillRect/>
          </a:stretch>
        </p:blipFill>
        <p:spPr bwMode="auto">
          <a:xfrm>
            <a:off x="2714612" y="214290"/>
            <a:ext cx="4029106" cy="3429024"/>
          </a:xfrm>
          <a:prstGeom prst="rect">
            <a:avLst/>
          </a:prstGeom>
          <a:noFill/>
        </p:spPr>
      </p:pic>
      <p:pic>
        <p:nvPicPr>
          <p:cNvPr id="1026" name="Picture 2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0938" t="49842" r="7031" b="3876"/>
          <a:stretch>
            <a:fillRect/>
          </a:stretch>
        </p:blipFill>
        <p:spPr bwMode="auto">
          <a:xfrm>
            <a:off x="214282" y="5551232"/>
            <a:ext cx="1571636" cy="1494970"/>
          </a:xfrm>
          <a:prstGeom prst="rect">
            <a:avLst/>
          </a:prstGeom>
          <a:noFill/>
        </p:spPr>
      </p:pic>
      <p:pic>
        <p:nvPicPr>
          <p:cNvPr id="1028" name="Picture 4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 l="4687" t="43909" r="58594" b="6250"/>
          <a:stretch>
            <a:fillRect/>
          </a:stretch>
        </p:blipFill>
        <p:spPr bwMode="auto">
          <a:xfrm>
            <a:off x="2285984" y="5429264"/>
            <a:ext cx="1598823" cy="1428736"/>
          </a:xfrm>
          <a:prstGeom prst="rect">
            <a:avLst/>
          </a:prstGeom>
          <a:noFill/>
        </p:spPr>
      </p:pic>
      <p:pic>
        <p:nvPicPr>
          <p:cNvPr id="1030" name="Picture 6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594" r="4687" b="52531"/>
          <a:stretch>
            <a:fillRect/>
          </a:stretch>
        </p:blipFill>
        <p:spPr bwMode="auto">
          <a:xfrm>
            <a:off x="4643438" y="5572140"/>
            <a:ext cx="1930612" cy="1643073"/>
          </a:xfrm>
          <a:prstGeom prst="rect">
            <a:avLst/>
          </a:prstGeom>
          <a:noFill/>
        </p:spPr>
      </p:pic>
      <p:pic>
        <p:nvPicPr>
          <p:cNvPr id="1032" name="Picture 8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3125" b="59652"/>
          <a:stretch>
            <a:fillRect/>
          </a:stretch>
        </p:blipFill>
        <p:spPr bwMode="auto">
          <a:xfrm rot="5400000">
            <a:off x="6397242" y="4889908"/>
            <a:ext cx="2786080" cy="1578779"/>
          </a:xfrm>
          <a:prstGeom prst="rect">
            <a:avLst/>
          </a:prstGeom>
          <a:noFill/>
        </p:spPr>
      </p:pic>
      <p:pic>
        <p:nvPicPr>
          <p:cNvPr id="8" name="Picture 4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 l="4687" t="43909" r="58594" b="6250"/>
          <a:stretch>
            <a:fillRect/>
          </a:stretch>
        </p:blipFill>
        <p:spPr bwMode="auto">
          <a:xfrm>
            <a:off x="3929058" y="1142984"/>
            <a:ext cx="1598823" cy="1428736"/>
          </a:xfrm>
          <a:prstGeom prst="rect">
            <a:avLst/>
          </a:prstGeom>
          <a:noFill/>
        </p:spPr>
      </p:pic>
      <p:pic>
        <p:nvPicPr>
          <p:cNvPr id="9" name="Picture 8" descr="https://img.muz1.tv/img/2019-04-29/fmt_89_24_1556631581_foto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3125" b="59652"/>
          <a:stretch>
            <a:fillRect/>
          </a:stretch>
        </p:blipFill>
        <p:spPr bwMode="auto">
          <a:xfrm rot="5400000">
            <a:off x="3777777" y="3992099"/>
            <a:ext cx="2017073" cy="1143008"/>
          </a:xfrm>
          <a:prstGeom prst="rect">
            <a:avLst/>
          </a:prstGeom>
          <a:noFill/>
        </p:spPr>
      </p:pic>
      <p:pic>
        <p:nvPicPr>
          <p:cNvPr id="1034" name="Picture 10" descr="https://i.pinimg.com/originals/22/64/5b/22645b0c821842484759e84a6d9e819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27210" cy="3028927"/>
          </a:xfrm>
          <a:prstGeom prst="rect">
            <a:avLst/>
          </a:prstGeom>
          <a:noFill/>
        </p:spPr>
      </p:pic>
      <p:pic>
        <p:nvPicPr>
          <p:cNvPr id="1036" name="Picture 12" descr="http://www.playcast.ru/uploads/2018/09/30/259006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29</Words>
  <Application>Microsoft Office PowerPoint</Application>
  <PresentationFormat>Экран (4:3)</PresentationFormat>
  <Paragraphs>5</Paragraphs>
  <Slides>8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2020-02-02T09:15:32Z</dcterms:created>
  <dcterms:modified xsi:type="dcterms:W3CDTF">2023-01-23T11:50:49Z</dcterms:modified>
</cp:coreProperties>
</file>