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sldIdLst>
    <p:sldId id="279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для шаблонов\цветы\коричнев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188" y="6551613"/>
            <a:ext cx="909637" cy="16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8100F8-DDBF-4DE1-B131-606B91EF8DF1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F8100F8-DDBF-4DE1-B131-606B91EF8DF1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E9069BB-A854-4393-AA28-10D9F229BC2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31" name="Picture 3" descr="C:\Documents and Settings\Admin\Рабочий стол\для шаблонов\цветы\Безимени-1пп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80163" y="4500563"/>
            <a:ext cx="2763837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audio" Target="../media/audio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aaae_bc03a463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60648"/>
            <a:ext cx="6840760" cy="1617200"/>
          </a:xfrm>
          <a:prstGeom prst="rect">
            <a:avLst/>
          </a:prstGeom>
        </p:spPr>
      </p:pic>
      <p:pic>
        <p:nvPicPr>
          <p:cNvPr id="3" name="Рисунок 2" descr="Рисунок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79512" y="2852936"/>
            <a:ext cx="3024336" cy="342653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643306" y="2071678"/>
            <a:ext cx="4714908" cy="3928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mpir Deco" pitchFamily="2" charset="0"/>
              </a:rPr>
              <a:t>Игра «Один» «Много»</a:t>
            </a:r>
            <a:endParaRPr lang="ru-RU" sz="8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912386" y="2356704"/>
            <a:ext cx="2693907" cy="1912674"/>
          </a:xfrm>
          <a:prstGeom prst="rect">
            <a:avLst/>
          </a:prstGeom>
        </p:spPr>
      </p:pic>
      <p:pic>
        <p:nvPicPr>
          <p:cNvPr id="10" name="Рисунок 9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4080738" y="2572728"/>
            <a:ext cx="2693907" cy="1912674"/>
          </a:xfrm>
          <a:prstGeom prst="rect">
            <a:avLst/>
          </a:prstGeom>
        </p:spPr>
      </p:pic>
      <p:pic>
        <p:nvPicPr>
          <p:cNvPr id="11" name="Рисунок 10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5376882" y="556505"/>
            <a:ext cx="2693907" cy="1912674"/>
          </a:xfrm>
          <a:prstGeom prst="rect">
            <a:avLst/>
          </a:prstGeom>
        </p:spPr>
      </p:pic>
      <p:pic>
        <p:nvPicPr>
          <p:cNvPr id="12" name="Рисунок 11" descr="0_8c051_140bada2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25439">
            <a:off x="2208529" y="700519"/>
            <a:ext cx="2693907" cy="19126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Содержимое 8" descr="4401369-thumb.pn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827584" y="548680"/>
            <a:ext cx="2381250" cy="2619375"/>
          </a:xfrm>
        </p:spPr>
      </p:pic>
      <p:pic>
        <p:nvPicPr>
          <p:cNvPr id="10" name="Содержимое 8" descr="440136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1619672" y="1844824"/>
            <a:ext cx="23812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8" descr="440136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635896" y="1772816"/>
            <a:ext cx="23812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8" descr="440136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508104" y="548680"/>
            <a:ext cx="23812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10" name="Рисунок 9" descr="0_87ae3_b83f34ef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15816" y="764704"/>
            <a:ext cx="2793651" cy="3809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8dee9_61c06404_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404664"/>
            <a:ext cx="3060318" cy="380952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620689"/>
            <a:ext cx="7859216" cy="2664296"/>
          </a:xfrm>
        </p:spPr>
        <p:txBody>
          <a:bodyPr/>
          <a:lstStyle/>
          <a:p>
            <a:pPr algn="just">
              <a:buNone/>
            </a:pPr>
            <a:endParaRPr lang="ru-RU" sz="9600" dirty="0" smtClean="0">
              <a:latin typeface="Ampir Deco" pitchFamily="2" charset="0"/>
            </a:endParaRPr>
          </a:p>
          <a:p>
            <a:pPr algn="just">
              <a:buNone/>
            </a:pPr>
            <a:r>
              <a:rPr lang="ru-RU" sz="9600" dirty="0" smtClean="0">
                <a:latin typeface="Ampir Deco" pitchFamily="2" charset="0"/>
              </a:rPr>
              <a:t>Молодцы!!!</a:t>
            </a:r>
            <a:endParaRPr lang="ru-RU" sz="9600" dirty="0">
              <a:latin typeface="Ampir Deco" pitchFamily="2" charset="0"/>
            </a:endParaRPr>
          </a:p>
        </p:txBody>
      </p:sp>
      <p:pic>
        <p:nvPicPr>
          <p:cNvPr id="4" name="Рисунок 3" descr="0_8aaa1_9d4a3fcc_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077072"/>
            <a:ext cx="7776864" cy="2361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196752"/>
            <a:ext cx="7200800" cy="4929411"/>
          </a:xfrm>
        </p:spPr>
        <p:txBody>
          <a:bodyPr/>
          <a:lstStyle/>
          <a:p>
            <a:pPr marL="0" indent="342900" algn="just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Познакомить детей с понятиями «Один», «Много». Способствовать употреблению этих понятий в речи .</a:t>
            </a: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Описание</a:t>
            </a: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Ребенок должен определить количество предметов на картинке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помощью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понятий «много»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оранжевый цвет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и «один»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зеленый цвет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), кликнув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самостоятельно или с помощью педагога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мышкой на правильном ответе. В случае неправильного ответа слайд не переключится что будет сопровождаться соответствующим звуком.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6a853_58aa84f4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2861"/>
            <a:ext cx="9144000" cy="6880861"/>
          </a:xfrm>
          <a:prstGeom prst="rect">
            <a:avLst/>
          </a:prstGeom>
        </p:spPr>
      </p:pic>
      <p:pic>
        <p:nvPicPr>
          <p:cNvPr id="5" name="Содержимое 4" descr="0_69830_ec055948_M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4048" y="1916832"/>
            <a:ext cx="2838316" cy="3096344"/>
          </a:xfrm>
        </p:spPr>
      </p:pic>
      <p:pic>
        <p:nvPicPr>
          <p:cNvPr id="6" name="Содержимое 5" descr="0_69831_8a93aaad_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411760" y="2420888"/>
            <a:ext cx="1255657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835696" y="4797152"/>
            <a:ext cx="2376264" cy="100811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4797152"/>
            <a:ext cx="2325705" cy="1008112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332656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Образец: для объяснения</a:t>
            </a:r>
            <a:endParaRPr lang="ru-RU" sz="40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4580470-thum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548680"/>
            <a:ext cx="4032448" cy="4822808"/>
          </a:xfrm>
          <a:prstGeom prst="rect">
            <a:avLst/>
          </a:prstGeom>
        </p:spPr>
      </p:pic>
      <p:sp>
        <p:nvSpPr>
          <p:cNvPr id="7" name="Прямоугольник 6">
            <a:hlinkClick r:id="rId4" action="ppaction://hlinksldjump">
              <a:snd r:embed="rId5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6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4493929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35696" y="332656"/>
            <a:ext cx="5231878" cy="40209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4403275-thum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59832" y="764704"/>
            <a:ext cx="2880320" cy="37905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8810e_ea3a8e8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71600" y="692696"/>
            <a:ext cx="2521896" cy="2564640"/>
          </a:xfrm>
          <a:prstGeom prst="rect">
            <a:avLst/>
          </a:prstGeom>
        </p:spPr>
      </p:pic>
      <p:pic>
        <p:nvPicPr>
          <p:cNvPr id="10" name="Рисунок 9" descr="0_8810e_ea3a8e8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75856" y="1844824"/>
            <a:ext cx="2521896" cy="2564640"/>
          </a:xfrm>
          <a:prstGeom prst="rect">
            <a:avLst/>
          </a:prstGeom>
        </p:spPr>
      </p:pic>
      <p:pic>
        <p:nvPicPr>
          <p:cNvPr id="11" name="Рисунок 10" descr="0_8810e_ea3a8e8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548680"/>
            <a:ext cx="2521896" cy="2564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noaction">
              <a:snd r:embed="rId4" name="breeze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904cf_98931a33_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63888" y="980728"/>
            <a:ext cx="2008608" cy="32749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_10603f_c0280126_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noaction">
              <a:snd r:embed="rId3" name="breeze.wav"/>
            </a:hlinkClick>
          </p:cNvPr>
          <p:cNvSpPr/>
          <p:nvPr/>
        </p:nvSpPr>
        <p:spPr>
          <a:xfrm>
            <a:off x="899592" y="4725144"/>
            <a:ext cx="3384376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ОДИН</a:t>
            </a:r>
            <a:endParaRPr lang="ru-RU" sz="3600" b="1" dirty="0">
              <a:latin typeface="AllodsWest" pitchFamily="2" charset="0"/>
            </a:endParaRPr>
          </a:p>
        </p:txBody>
      </p:sp>
      <p:sp>
        <p:nvSpPr>
          <p:cNvPr id="8" name="Прямоугольник 7">
            <a:hlinkClick r:id="" action="ppaction://hlinkshowjump?jump=nextslide">
              <a:snd r:embed="rId4" name="chimes.wav"/>
            </a:hlinkClick>
          </p:cNvPr>
          <p:cNvSpPr/>
          <p:nvPr/>
        </p:nvSpPr>
        <p:spPr>
          <a:xfrm>
            <a:off x="5220072" y="4725144"/>
            <a:ext cx="3312368" cy="1656184"/>
          </a:xfrm>
          <a:prstGeom prst="rect">
            <a:avLst/>
          </a:prstGeom>
          <a:ln w="76200"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AllodsWest" pitchFamily="2" charset="0"/>
              </a:rPr>
              <a:t>МНОГО</a:t>
            </a:r>
            <a:endParaRPr lang="ru-RU" sz="3600" b="1" dirty="0">
              <a:latin typeface="AllodsWest" pitchFamily="2" charset="0"/>
            </a:endParaRPr>
          </a:p>
        </p:txBody>
      </p:sp>
      <p:pic>
        <p:nvPicPr>
          <p:cNvPr id="9" name="Рисунок 8" descr="0_904cb_f9d0208a_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19672" y="1052736"/>
            <a:ext cx="5339621" cy="25416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103</TotalTime>
  <Words>104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«один» «много» «ни одного»!</dc:title>
  <dc:creator>Dream Admin</dc:creator>
  <cp:lastModifiedBy>User</cp:lastModifiedBy>
  <cp:revision>12</cp:revision>
  <dcterms:created xsi:type="dcterms:W3CDTF">2014-09-13T13:26:57Z</dcterms:created>
  <dcterms:modified xsi:type="dcterms:W3CDTF">2019-04-07T20:17:22Z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2624456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