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058BF-C5E1-4B52-BD8A-FD1AD57793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CD51F7-3CC3-4BB7-8291-B1789482E8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320447-D6C7-43E1-AE88-1FB66CC9C5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7AA7F-BE72-4467-897E-7A302F46504F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5E17B6-E7FC-473A-8D5F-0E6B838EA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4AF4E0-FDDB-42B9-862C-7BBC501CD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226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8E922F-6166-4009-A42D-027DC71807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7791CF-167D-446D-9F99-6976C986E2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3CA422-E040-4DE1-9DA5-C8D37C116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7AA7F-BE72-4467-897E-7A302F46504F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13B0B-60E7-494E-91CB-055BC2690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48C554-7C1B-4D8F-9B6B-044926569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467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EC66EF0-6ED8-49A7-BDAD-E20A143FAE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FCE9CD-90A9-44BA-B293-0662E077DD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77240" y="365125"/>
            <a:ext cx="779526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57DAE0-05C4-460B-B96D-BD183ED03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7AA7F-BE72-4467-897E-7A302F46504F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B3CA93-55C9-4AA3-89A0-55490F745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BFD820-FF26-4325-816F-310C30F80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759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1736C8-0B4F-4655-A630-0B1D2540B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78B888-85E0-4D92-903E-C3FE7E870D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648916-250B-4232-BD7D-571FDE79F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7AA7F-BE72-4467-897E-7A302F46504F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A8BFB4-647C-4104-B6D4-3346051C3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0FA73F-2BE8-4370-AE90-58F4CE51F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509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B1446D-9FAC-4157-A41A-51675C8BE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0293" y="1709738"/>
            <a:ext cx="10617157" cy="275889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AF8D4A-8F93-4399-9546-64F286400D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0293" y="4589463"/>
            <a:ext cx="10617157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9C2FD4-BF96-470C-8247-20DFAE1CF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7AA7F-BE72-4467-897E-7A302F46504F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175A2D-86C4-4467-BAB8-E9ED004D2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442A4D-D9B2-4C82-95E4-B86F9F5F3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785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6B3AA-8C30-429E-B934-AF1220438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15834E-691F-4728-88F5-A0C4696695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77240" y="1825625"/>
            <a:ext cx="52425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876374-880F-4E25-9F88-79E3C1AB1F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19BD69-B509-4FCE-95A8-ED03FFC8C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7AA7F-BE72-4467-897E-7A302F46504F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7C287B-AE5B-490B-BF81-A50D7A2E8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3C2246-303C-4A29-B6EA-E62CEDE6C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004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42FE79-D5BE-43E8-B6C5-2675B7F4D8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365125"/>
            <a:ext cx="10578148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9D3A07-BA51-4113-902E-830A887D23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7240" y="1803903"/>
            <a:ext cx="522033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E320A9-E274-4E1B-B02D-9A3F510A1F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77240" y="2737063"/>
            <a:ext cx="5220335" cy="3452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E80D3A-C2A8-4B78-B7E2-4908C74B1C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80390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5D84DD-9460-4B08-86AD-27486A9400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737063"/>
            <a:ext cx="5183188" cy="3452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B0B7F8-282C-4210-AE7D-F35228BAC8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7AA7F-BE72-4467-897E-7A302F46504F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E343A9-1067-4DCF-BACC-1F7F38050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84E471-04DB-4DB5-8CC5-16B3FC885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705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D87C0-272E-4E50-A316-78079B2B9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06C1C9-1F69-432A-858C-D828B56E1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7AA7F-BE72-4467-897E-7A302F46504F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6D9A1B-D149-4B97-B161-3D7C9ADBCF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B3722F-8C88-4E54-8CD6-12D31A05F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825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E1B4EE-6DFC-45F3-9174-D913EB57CB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7AA7F-BE72-4467-897E-7A302F46504F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F7F7DC-6DDE-4337-AD27-BBE7D5422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C58EA9-3AC4-421E-B133-1FA7757D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523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E035BB-74CC-43E9-B71F-A5C05D17E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457200"/>
            <a:ext cx="399478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AADC9E-7845-4DB1-87E3-6FBFB2B03B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C925A8-2A07-43B9-B549-061F368498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77240" y="2226364"/>
            <a:ext cx="3994785" cy="3642623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1A9037-0564-43A1-8156-1D9932E1F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7AA7F-BE72-4467-897E-7A302F46504F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FF0D40-D0E1-49C9-BE47-91BBC50AB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D129BD-890D-412E-9805-D29F4A0D3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417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8ADB4-BA7B-42C2-9C6C-58B2763F86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020" y="457200"/>
            <a:ext cx="405400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9519B58-B546-4E6B-BE00-3D1D64DA86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AA0AB8-41A9-4548-9B83-3EFF79A007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18020" y="2250218"/>
            <a:ext cx="4054006" cy="3618769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BB33ED-A015-4992-A004-33D41CFFAD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7AA7F-BE72-4467-897E-7A302F46504F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C29CDA-E85F-47D1-83B7-02A50DEBF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49625F-5352-4136-8AC4-F8899D00A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340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CD62DB5A-5AA0-4E7E-94AB-AD20F02CA8DF}"/>
              </a:ext>
            </a:extLst>
          </p:cNvPr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F086ECE-EF43-4B07-9DD0-59679471A067}"/>
              </a:ext>
            </a:extLst>
          </p:cNvPr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bg2">
              <a:lumMod val="90000"/>
              <a:lumOff val="1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2D3A74F-6169-4D30-A245-B46D738BEA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2" y="365125"/>
            <a:ext cx="1063751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877E64-7A05-44DA-81FA-6EF4806BBF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7242" y="1825625"/>
            <a:ext cx="1063751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2C5EC6-E331-4312-AC12-56D55F7D2B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77242" y="6488268"/>
            <a:ext cx="2743200" cy="233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657AA7F-BE72-4467-897E-7A302F46504F}" type="datetimeFigureOut">
              <a:rPr lang="en-US" smtClean="0"/>
              <a:pPr/>
              <a:t>2/2/2023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37FC5D-92B2-4B4D-8111-6EDEF28069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88268"/>
            <a:ext cx="4114800" cy="233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3A104D-C777-4A6E-8A43-F94028E5E3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71560" y="6488268"/>
            <a:ext cx="2743200" cy="233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5747434-7036-48DB-A148-6B3D8EE75CD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67667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75" r:id="rId6"/>
    <p:sldLayoutId id="2147483676" r:id="rId7"/>
    <p:sldLayoutId id="2147483677" r:id="rId8"/>
    <p:sldLayoutId id="2147483685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>
            <a:lumMod val="60000"/>
            <a:lumOff val="40000"/>
          </a:schemeClr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sv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2D3518C-77DA-423B-89A9-21ED745611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7155384-2366-4E25-947F-A704D6352C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bg2">
              <a:lumMod val="90000"/>
              <a:lumOff val="1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343260-CE85-4B53-A7E5-4469051636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65238" y="910327"/>
            <a:ext cx="4505739" cy="2853289"/>
          </a:xfrm>
        </p:spPr>
        <p:txBody>
          <a:bodyPr>
            <a:normAutofit fontScale="90000"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Изготовление изделия «Баночка Новогодняя»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81F7DC9-D23F-4809-B46D-3D08AA35E3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86619" y="4198385"/>
            <a:ext cx="3700580" cy="1655762"/>
          </a:xfrm>
        </p:spPr>
        <p:txBody>
          <a:bodyPr>
            <a:normAutofit/>
          </a:bodyPr>
          <a:lstStyle/>
          <a:p>
            <a:pPr algn="r"/>
            <a:endParaRPr lang="ru-RU" sz="2000" dirty="0">
              <a:latin typeface="+mj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69CA3DA-0ACD-445A-B67C-05E1480CD8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3429000" cy="3429000"/>
          </a:xfrm>
          <a:prstGeom prst="rect">
            <a:avLst/>
          </a:prstGeom>
          <a:solidFill>
            <a:schemeClr val="accent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E8FC2329-C002-433D-96E8-24849899DA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48" y="0"/>
            <a:ext cx="3429000" cy="342900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55C8C7DF-DF0D-49D4-A004-E08F4885F0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43681" y="0"/>
            <a:ext cx="3429000" cy="3429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Абстрактный зеленый технологический фон">
            <a:extLst>
              <a:ext uri="{FF2B5EF4-FFF2-40B4-BE49-F238E27FC236}">
                <a16:creationId xmlns:a16="http://schemas.microsoft.com/office/drawing/2014/main" id="{ACE7ED2C-918B-3FDA-C709-8F52E1D622A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832" r="11879" b="-3"/>
          <a:stretch/>
        </p:blipFill>
        <p:spPr>
          <a:xfrm>
            <a:off x="3429448" y="10"/>
            <a:ext cx="3429000" cy="342719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B6162FB7-D078-420E-8438-341E536C6A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29448" y="3427200"/>
            <a:ext cx="3430800" cy="3430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B102C0E-8F05-4293-A8BE-7ED0096245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3427200"/>
            <a:ext cx="3430800" cy="34308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Graphic 22">
            <a:extLst>
              <a:ext uri="{FF2B5EF4-FFF2-40B4-BE49-F238E27FC236}">
                <a16:creationId xmlns:a16="http://schemas.microsoft.com/office/drawing/2014/main" id="{37E521D0-A41B-4904-B918-4D94137E62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048" y="3429000"/>
            <a:ext cx="3429000" cy="3429000"/>
          </a:xfrm>
          <a:prstGeom prst="rect">
            <a:avLst/>
          </a:prstGeom>
        </p:spPr>
      </p:pic>
      <p:pic>
        <p:nvPicPr>
          <p:cNvPr id="25" name="Graphic 24">
            <a:extLst>
              <a:ext uri="{FF2B5EF4-FFF2-40B4-BE49-F238E27FC236}">
                <a16:creationId xmlns:a16="http://schemas.microsoft.com/office/drawing/2014/main" id="{B2051559-524D-44E7-8198-E924F097A1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7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429448" y="3429000"/>
            <a:ext cx="3430801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9061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AF9F32-E957-4380-BB63-C98C122A0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2" y="365126"/>
            <a:ext cx="10637518" cy="7745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A9772DB-4D6C-4232-84A9-54383A679D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7242" y="1431235"/>
            <a:ext cx="10637518" cy="474572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Учебник, рабочая тетрадь: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Технология</a:t>
            </a: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sz="2400" b="1" dirty="0">
                <a:latin typeface="+mj-lt"/>
              </a:rPr>
              <a:t>3 класс «Школа России» </a:t>
            </a:r>
            <a:br>
              <a:rPr lang="ru-RU" sz="2400" b="1" dirty="0">
                <a:latin typeface="+mj-lt"/>
              </a:rPr>
            </a:br>
            <a:r>
              <a:rPr lang="ru-RU" sz="2400" b="1" dirty="0">
                <a:latin typeface="+mj-lt"/>
              </a:rPr>
              <a:t>Е.А. </a:t>
            </a:r>
            <a:r>
              <a:rPr lang="ru-RU" sz="2400" b="1" dirty="0" err="1">
                <a:latin typeface="+mj-lt"/>
              </a:rPr>
              <a:t>Лутцева</a:t>
            </a:r>
            <a:r>
              <a:rPr lang="ru-RU" sz="2400" b="1" dirty="0">
                <a:latin typeface="+mj-lt"/>
              </a:rPr>
              <a:t>, Т.П. Зуева </a:t>
            </a:r>
          </a:p>
          <a:p>
            <a:pPr marL="0" indent="0">
              <a:buNone/>
            </a:pPr>
            <a:r>
              <a:rPr lang="ru-RU" sz="2400" b="1" dirty="0">
                <a:latin typeface="+mj-lt"/>
              </a:rPr>
              <a:t>(стр. учебника 28-31; стр. рабочей тетради 23-25)</a:t>
            </a:r>
          </a:p>
          <a:p>
            <a:pPr marL="0" indent="0">
              <a:buNone/>
            </a:pPr>
            <a:r>
              <a:rPr lang="ru-RU" sz="2400" b="1" dirty="0">
                <a:latin typeface="+mj-lt"/>
              </a:rPr>
              <a:t>3 класс 1 четверть</a:t>
            </a:r>
          </a:p>
          <a:p>
            <a:pPr marL="0" indent="0">
              <a:buNone/>
            </a:pP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Тема:</a:t>
            </a:r>
            <a:r>
              <a:rPr lang="ru-RU" sz="2400" b="1" dirty="0">
                <a:latin typeface="+mj-lt"/>
              </a:rPr>
              <a:t> Рельеф и его виды. Как придать поверхности фактуру и объем?</a:t>
            </a:r>
            <a:endParaRPr lang="en-US" sz="2400" b="1" dirty="0">
              <a:latin typeface="+mj-lt"/>
            </a:endParaRPr>
          </a:p>
          <a:p>
            <a:pPr marL="0" indent="0">
              <a:buNone/>
            </a:pP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Метод: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sz="2400" b="1" dirty="0">
                <a:latin typeface="+mj-lt"/>
              </a:rPr>
              <a:t>Украшение баночки пластилином и пайетками</a:t>
            </a:r>
          </a:p>
          <a:p>
            <a:pPr marL="0" indent="0">
              <a:buNone/>
            </a:pPr>
            <a:endParaRPr lang="ru-RU" sz="2400" b="1" dirty="0">
              <a:latin typeface="+mj-lt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b="1" dirty="0">
                <a:latin typeface="+mj-lt"/>
              </a:rPr>
              <a:t>Баночка украшена пайетками двух цветов и цветными стразами. Все элементы приклеены на банку  в определенной последовательности.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b="1" dirty="0">
                <a:latin typeface="+mj-lt"/>
              </a:rPr>
              <a:t>Тематика оформления такой баночки подходит к Новому году, Рождеству.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17643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035899-7872-4129-9734-6DC10D6AE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3096" y="457890"/>
            <a:ext cx="11229228" cy="840823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украсить баночку пластилином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F174924-08D1-419B-9520-73BE595365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096" y="1825625"/>
            <a:ext cx="11229228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400" b="1" dirty="0">
                <a:latin typeface="+mj-lt"/>
              </a:rPr>
              <a:t>В украшении мы будем использовать вид рельефа, называемый </a:t>
            </a: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</a:t>
            </a:r>
            <a:r>
              <a:rPr lang="ru-RU" sz="2400" b="1" dirty="0" err="1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налеп</a:t>
            </a: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»</a:t>
            </a:r>
            <a:r>
              <a:rPr lang="ru-RU" sz="2400" b="1" dirty="0">
                <a:latin typeface="+mj-lt"/>
              </a:rPr>
              <a:t>.</a:t>
            </a: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ru-RU" sz="2400" b="1" dirty="0" err="1">
                <a:latin typeface="+mj-lt"/>
              </a:rPr>
              <a:t>Налеп</a:t>
            </a:r>
            <a:r>
              <a:rPr lang="ru-RU" sz="2400" b="1" dirty="0">
                <a:latin typeface="+mj-lt"/>
              </a:rPr>
              <a:t> мы будем делать из тонких пластилиновых жгутиков, украшений пайетками и мелкими стразами.</a:t>
            </a:r>
          </a:p>
          <a:p>
            <a:pPr marL="0" indent="0">
              <a:buNone/>
            </a:pP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Материалы и инструменты:</a:t>
            </a:r>
          </a:p>
          <a:p>
            <a:pPr marL="0" indent="0">
              <a:buNone/>
            </a:pPr>
            <a:r>
              <a:rPr lang="ru-RU" sz="2400" b="1" dirty="0">
                <a:latin typeface="+mj-lt"/>
              </a:rPr>
              <a:t>Для того, чтобы украсить банку пластилином, понадобятся: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b="1" dirty="0">
                <a:latin typeface="+mj-lt"/>
              </a:rPr>
              <a:t>Пластилин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b="1" dirty="0">
                <a:latin typeface="+mj-lt"/>
              </a:rPr>
              <a:t>Небольшая стеклянная или пластиковая баночка.</a:t>
            </a:r>
          </a:p>
          <a:p>
            <a:pPr marL="0" indent="0">
              <a:buNone/>
            </a:pPr>
            <a:endParaRPr lang="ru-RU" sz="2400" b="1" dirty="0">
              <a:latin typeface="+mj-lt"/>
            </a:endParaRPr>
          </a:p>
          <a:p>
            <a:pPr marL="0" indent="0">
              <a:buNone/>
            </a:pP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Материал для украшения: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b="1" dirty="0">
                <a:latin typeface="+mj-lt"/>
              </a:rPr>
              <a:t>Пайетки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b="1" dirty="0">
                <a:latin typeface="+mj-lt"/>
              </a:rPr>
              <a:t>Маленькая пластиковая фигурка снежинки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b="1" dirty="0">
                <a:latin typeface="+mj-lt"/>
              </a:rPr>
              <a:t>Мелкие стразы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3792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023950-89F3-464B-A95C-7E9FB5874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278" y="238539"/>
            <a:ext cx="4698435" cy="1196009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выполнения работы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E0648BD5-73AC-480E-BF33-5D8F5506BF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690219" y="-573427"/>
            <a:ext cx="3074504" cy="46984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F8764A90-EAD7-466C-A67D-803D032297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06179" y="1656522"/>
            <a:ext cx="4311595" cy="4962939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>
                <a:latin typeface="+mj-lt"/>
              </a:rPr>
              <a:t>	</a:t>
            </a:r>
            <a:r>
              <a:rPr lang="ru-RU" sz="2200" b="1" dirty="0">
                <a:latin typeface="+mj-lt"/>
              </a:rPr>
              <a:t>Боковую поверхность и дно баночки покрыть пластилином. Это можно сделать следующим образом:</a:t>
            </a:r>
          </a:p>
          <a:p>
            <a:r>
              <a:rPr lang="ru-RU" sz="2200" b="1" dirty="0">
                <a:latin typeface="+mj-lt"/>
              </a:rPr>
              <a:t>	Отщипывать от пластилина небольшие кусочки и обмазывать ими банку. Когда вся банка будет покрыта пластилином, выровнять его пальчиком разглаживающими движениями.</a:t>
            </a:r>
          </a:p>
          <a:p>
            <a:r>
              <a:rPr lang="ru-RU" sz="2200" b="1" dirty="0">
                <a:latin typeface="+mj-lt"/>
              </a:rPr>
              <a:t>	Выложить чередующиеся узоры на пластилин по всей окружности баночки из подготовленного для украшения материала. В данном случае это пайетки. </a:t>
            </a:r>
          </a:p>
          <a:p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3AF0C70-E23D-4369-84FC-FBADD273F1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902488" y="2729704"/>
            <a:ext cx="3348401" cy="46984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27425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E27D89-4F44-442A-B430-74C0F0A19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457200"/>
            <a:ext cx="3994785" cy="5963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096153E9-629C-4CB0-B991-BDAEC40989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6921" y="1767749"/>
            <a:ext cx="3419889" cy="45598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E39E3BEF-9FBC-4F74-BD5A-1840F7C899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63826" y="1767750"/>
            <a:ext cx="4406887" cy="4851712"/>
          </a:xfrm>
        </p:spPr>
        <p:txBody>
          <a:bodyPr>
            <a:normAutofit/>
          </a:bodyPr>
          <a:lstStyle/>
          <a:p>
            <a:r>
              <a:rPr lang="ru-RU" b="1" dirty="0">
                <a:latin typeface="+mj-lt"/>
              </a:rPr>
              <a:t>	Для подготовки крышки необходимо также отщипывать от пластилина небольшие кусочки и обмазывать ими поверхность крышки.  В центр крышки прилепить фигурку снежинки. </a:t>
            </a:r>
          </a:p>
          <a:p>
            <a:r>
              <a:rPr lang="ru-RU" b="1" dirty="0">
                <a:latin typeface="+mj-lt"/>
              </a:rPr>
              <a:t>	Точно также выложить по кругу крышки пайетки на пластилин и надавливающими движениями, как бы немного придавливая, зафиксировать. </a:t>
            </a:r>
          </a:p>
          <a:p>
            <a:r>
              <a:rPr lang="ru-RU" b="1" dirty="0">
                <a:latin typeface="+mj-lt"/>
              </a:rPr>
              <a:t>	В местах, где осталась пустошь и виднеется пластилин, заполнить мелкими стразами подобного пайеткам цвета.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E764B93-D970-483F-841F-C2526271DE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9528" y="185530"/>
            <a:ext cx="3419889" cy="45598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E7938828-7148-4B44-884D-DF36FA9A5458}"/>
              </a:ext>
            </a:extLst>
          </p:cNvPr>
          <p:cNvSpPr txBox="1">
            <a:spLocks/>
          </p:cNvSpPr>
          <p:nvPr/>
        </p:nvSpPr>
        <p:spPr>
          <a:xfrm>
            <a:off x="172278" y="238539"/>
            <a:ext cx="4698435" cy="11960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выполнения работы</a:t>
            </a:r>
            <a:endParaRPr lang="ru-RU" sz="3600" b="1" dirty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61182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052090-0302-4AF5-8475-3E7B287FF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39" y="735496"/>
            <a:ext cx="3994785" cy="1600200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Примеры использования таких баночек…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3DBF45C9-30FD-49F8-98D7-CED58811F9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494641" y="2226364"/>
            <a:ext cx="3393385" cy="45245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3ECEDF2C-CBCB-4336-B915-306FE25980E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z="3200" b="1" dirty="0">
              <a:latin typeface="+mj-lt"/>
            </a:endParaRPr>
          </a:p>
          <a:p>
            <a:endParaRPr lang="ru-RU" sz="3200" b="1" dirty="0">
              <a:latin typeface="+mj-lt"/>
            </a:endParaRPr>
          </a:p>
          <a:p>
            <a:r>
              <a:rPr lang="ru-RU" sz="3200" b="1" dirty="0">
                <a:latin typeface="+mj-lt"/>
              </a:rPr>
              <a:t>…для хранения различных мелких вещей, мелочи, украшений и т.п.</a:t>
            </a:r>
          </a:p>
          <a:p>
            <a:endParaRPr lang="ru-RU" sz="3200" b="1" dirty="0">
              <a:latin typeface="+mj-lt"/>
            </a:endParaRPr>
          </a:p>
          <a:p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A54FD49-4A7A-48CD-B028-97DC07F638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025" y="276088"/>
            <a:ext cx="3393385" cy="45245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790656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2A80D2-04CE-47F4-B56D-9D75FAEF1B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041" y="1487285"/>
            <a:ext cx="3994785" cy="382122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Дизайн – анализ изделия</a:t>
            </a:r>
            <a:br>
              <a:rPr lang="ru-RU" sz="3600" b="1" dirty="0"/>
            </a:br>
            <a:r>
              <a:rPr lang="ru-RU" sz="3600" b="1" dirty="0"/>
              <a:t>Приложение из учебника Технология 3 класс «Школа России» </a:t>
            </a:r>
            <a:br>
              <a:rPr lang="ru-RU" sz="3600" b="1" dirty="0"/>
            </a:br>
            <a:r>
              <a:rPr lang="ru-RU" sz="3600" b="1" dirty="0"/>
              <a:t>Е.А. </a:t>
            </a:r>
            <a:r>
              <a:rPr lang="ru-RU" sz="3600" b="1" dirty="0" err="1"/>
              <a:t>Лутцева</a:t>
            </a:r>
            <a:r>
              <a:rPr lang="ru-RU" sz="3600" b="1" dirty="0"/>
              <a:t>, </a:t>
            </a:r>
            <a:br>
              <a:rPr lang="ru-RU" sz="3600" b="1" dirty="0"/>
            </a:br>
            <a:r>
              <a:rPr lang="ru-RU" sz="3600" b="1" dirty="0"/>
              <a:t>Т.П. Зуева </a:t>
            </a:r>
            <a:br>
              <a:rPr lang="ru-RU" sz="3600" dirty="0"/>
            </a:br>
            <a:br>
              <a:rPr lang="ru-RU" sz="3600" dirty="0"/>
            </a:br>
            <a:endParaRPr lang="ru-RU" sz="3600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B8F7359A-2235-4B65-B35F-8FD765100D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263" y="566259"/>
            <a:ext cx="7288696" cy="56632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3797F264-433C-485D-9B2D-26407356AB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57808" y="5908441"/>
            <a:ext cx="3994785" cy="492359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5705734"/>
      </p:ext>
    </p:extLst>
  </p:cSld>
  <p:clrMapOvr>
    <a:masterClrMapping/>
  </p:clrMapOvr>
</p:sld>
</file>

<file path=ppt/theme/theme1.xml><?xml version="1.0" encoding="utf-8"?>
<a:theme xmlns:a="http://schemas.openxmlformats.org/drawingml/2006/main" name="CelebrationVTI">
  <a:themeElements>
    <a:clrScheme name="AnalogousFromDarkSeedLeftStep">
      <a:dk1>
        <a:srgbClr val="000000"/>
      </a:dk1>
      <a:lt1>
        <a:srgbClr val="FFFFFF"/>
      </a:lt1>
      <a:dk2>
        <a:srgbClr val="253C22"/>
      </a:dk2>
      <a:lt2>
        <a:srgbClr val="E8E3E2"/>
      </a:lt2>
      <a:accent1>
        <a:srgbClr val="22B0C2"/>
      </a:accent1>
      <a:accent2>
        <a:srgbClr val="14B785"/>
      </a:accent2>
      <a:accent3>
        <a:srgbClr val="21B94B"/>
      </a:accent3>
      <a:accent4>
        <a:srgbClr val="2BB814"/>
      </a:accent4>
      <a:accent5>
        <a:srgbClr val="70B11F"/>
      </a:accent5>
      <a:accent6>
        <a:srgbClr val="A3A712"/>
      </a:accent6>
      <a:hlink>
        <a:srgbClr val="559030"/>
      </a:hlink>
      <a:folHlink>
        <a:srgbClr val="7F7F7F"/>
      </a:folHlink>
    </a:clrScheme>
    <a:fontScheme name="Custom 10">
      <a:majorFont>
        <a:latin typeface="Gill Sans Nov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brationVTI" id="{BAD6E4D6-FB5F-472A-BAD2-154760D77BE0}" vid="{59D360FE-6438-46F1-A5A6-11415132A23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340</Words>
  <Application>Microsoft Office PowerPoint</Application>
  <PresentationFormat>Широкоэкранный</PresentationFormat>
  <Paragraphs>33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Gill Sans Nova</vt:lpstr>
      <vt:lpstr>Wingdings</vt:lpstr>
      <vt:lpstr>CelebrationVTI</vt:lpstr>
      <vt:lpstr>Изготовление изделия «Баночка Новогодняя»</vt:lpstr>
      <vt:lpstr>Презентация PowerPoint</vt:lpstr>
      <vt:lpstr>Как украсить баночку пластилином </vt:lpstr>
      <vt:lpstr>Этапы выполнения работы</vt:lpstr>
      <vt:lpstr>Презентация PowerPoint</vt:lpstr>
      <vt:lpstr>Примеры использования таких баночек…</vt:lpstr>
      <vt:lpstr>Дизайн – анализ изделия Приложение из учебника Технология 3 класс «Школа России»  Е.А. Лутцева,  Т.П. Зуева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Изготовление изделия «Баночка Новогодняя»</dc:title>
  <dc:creator>Asus</dc:creator>
  <cp:lastModifiedBy>Asus</cp:lastModifiedBy>
  <cp:revision>2</cp:revision>
  <dcterms:created xsi:type="dcterms:W3CDTF">2022-05-06T17:13:01Z</dcterms:created>
  <dcterms:modified xsi:type="dcterms:W3CDTF">2023-02-01T19:48:48Z</dcterms:modified>
</cp:coreProperties>
</file>