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6" r:id="rId3"/>
    <p:sldId id="279" r:id="rId4"/>
    <p:sldId id="278" r:id="rId5"/>
    <p:sldId id="281" r:id="rId6"/>
    <p:sldId id="277" r:id="rId7"/>
    <p:sldId id="280" r:id="rId8"/>
    <p:sldId id="283" r:id="rId9"/>
    <p:sldId id="282" r:id="rId10"/>
    <p:sldId id="275" r:id="rId11"/>
    <p:sldId id="257" r:id="rId12"/>
    <p:sldId id="284" r:id="rId13"/>
    <p:sldId id="267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07" autoAdjust="0"/>
  </p:normalViewPr>
  <p:slideViewPr>
    <p:cSldViewPr>
      <p:cViewPr varScale="1">
        <p:scale>
          <a:sx n="42" d="100"/>
          <a:sy n="42" d="100"/>
        </p:scale>
        <p:origin x="-13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72529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25864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34021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6466198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272804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4115401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393223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28301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83918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452756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62277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29923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17316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957386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02968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415512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10961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A0EEB99-117D-4000-A13D-133F8400A786}" type="datetimeFigureOut">
              <a:rPr lang="ru-RU" smtClean="0"/>
              <a:pPr/>
              <a:t>02.12.2017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A29A636-36B2-4EFC-A0C6-4C09E75D26E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4014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ransition spd="med">
    <p:pull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9100" y="2348880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6600" b="1" dirty="0" smtClean="0"/>
              <a:t>Воспитать патриота</a:t>
            </a:r>
            <a:endParaRPr lang="ru-RU" sz="6600" b="1" dirty="0"/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4437112"/>
            <a:ext cx="6554867" cy="1524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Общественная Организация </a:t>
            </a:r>
            <a:br>
              <a:rPr lang="ru-RU" dirty="0" smtClean="0"/>
            </a:br>
            <a:r>
              <a:rPr lang="ru-RU" dirty="0" smtClean="0"/>
              <a:t>«Боевое  братство»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476672"/>
            <a:ext cx="5022851" cy="3767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0968321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764704"/>
            <a:ext cx="7740352" cy="5160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548679"/>
            <a:ext cx="7704856" cy="57786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921990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27584" y="620688"/>
            <a:ext cx="7416824" cy="5546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163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0"/>
            <a:ext cx="4032448" cy="30689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Никто не забыт! Ничто не забыто!</a:t>
            </a:r>
            <a:endParaRPr lang="ru-RU" dirty="0"/>
          </a:p>
        </p:txBody>
      </p:sp>
      <p:pic>
        <p:nvPicPr>
          <p:cNvPr id="7" name="Рисунок 6" descr="P22300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3968" y="1340768"/>
            <a:ext cx="4608512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011845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704348" cy="5136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73824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7776864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0217194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764704"/>
            <a:ext cx="7884877" cy="5256584"/>
          </a:xfrm>
          <a:prstGeom prst="rect">
            <a:avLst/>
          </a:prstGeom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6656652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884368" cy="5256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4833198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7704856" cy="5136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40905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692696"/>
            <a:ext cx="7664313" cy="51125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462433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692696"/>
            <a:ext cx="7622848" cy="53285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1612027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620688"/>
            <a:ext cx="7272808" cy="54546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www.wmbuy.org.ua/img1/russia_flag_with_flagpole_64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8308" y="4194163"/>
            <a:ext cx="3551783" cy="266383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458642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AD2E03"/>
      </a:dk2>
      <a:lt2>
        <a:srgbClr val="D75626"/>
      </a:lt2>
      <a:accent1>
        <a:srgbClr val="760603"/>
      </a:accent1>
      <a:accent2>
        <a:srgbClr val="FA9C1F"/>
      </a:accent2>
      <a:accent3>
        <a:srgbClr val="D9BB55"/>
      </a:accent3>
      <a:accent4>
        <a:srgbClr val="829551"/>
      </a:accent4>
      <a:accent5>
        <a:srgbClr val="58A28B"/>
      </a:accent5>
      <a:accent6>
        <a:srgbClr val="426480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4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2903AAAE-3EA5-424A-B142-CC51DC1F897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237</TotalTime>
  <Words>10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Сектор</vt:lpstr>
      <vt:lpstr> Воспитать патриота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Общественная Организация  «Боевое  братство»</vt:lpstr>
      <vt:lpstr>Слайд 11</vt:lpstr>
      <vt:lpstr>Слайд 12</vt:lpstr>
      <vt:lpstr>Слайд 13</vt:lpstr>
      <vt:lpstr>Никто не забыт! Ничто не забыто!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УЧАСТНИКИ БОЕВЫХ ДЕЙСТВИЙ Боевое братство фотоальбом</dc:title>
  <dc:creator>USER</dc:creator>
  <cp:lastModifiedBy>Люда</cp:lastModifiedBy>
  <cp:revision>20</cp:revision>
  <dcterms:created xsi:type="dcterms:W3CDTF">2009-11-26T08:50:57Z</dcterms:created>
  <dcterms:modified xsi:type="dcterms:W3CDTF">2017-12-02T09:36:48Z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870865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D6.2.8</vt:lpwstr>
  </property>
</Properties>
</file>