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1" r:id="rId5"/>
    <p:sldId id="260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1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012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452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3776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991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3895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60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482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1543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580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812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7092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ACCAF-A985-475C-BE46-1573C9D18D0F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97520-50A4-43BD-AE12-444944B4C9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289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jp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9.jpeg"/><Relationship Id="rId7" Type="http://schemas.openxmlformats.org/officeDocument/2006/relationships/image" Target="../media/image27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g"/><Relationship Id="rId4" Type="http://schemas.openxmlformats.org/officeDocument/2006/relationships/image" Target="../media/image2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28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904654" y="255361"/>
            <a:ext cx="4795934" cy="10322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ЧТО НУЖНО ДЛЯ РАБОТЫ НА ЖЕЛЕЗНОЙ ДОРОГЕ?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5191" y="5486400"/>
            <a:ext cx="3732245" cy="11744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Составила: Сальникова О.В.                                          Воспитатель высшей категории Детский сад </a:t>
            </a:r>
            <a:r>
              <a:rPr lang="ru-RU" smtClean="0">
                <a:solidFill>
                  <a:srgbClr val="002060"/>
                </a:solidFill>
                <a:latin typeface="Comic Sans MS" panose="030F0702030302020204" pitchFamily="66" charset="0"/>
              </a:rPr>
              <a:t>№</a:t>
            </a:r>
            <a:r>
              <a:rPr lang="ru-RU" smtClean="0">
                <a:solidFill>
                  <a:srgbClr val="002060"/>
                </a:solidFill>
                <a:latin typeface="Comic Sans MS" panose="030F0702030302020204" pitchFamily="66" charset="0"/>
              </a:rPr>
              <a:t>233 </a:t>
            </a:r>
            <a:r>
              <a:rPr lang="ru-RU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ОАО «РЖД»                                                                           </a:t>
            </a:r>
            <a:endParaRPr lang="ru-RU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43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4181" y="365125"/>
            <a:ext cx="1828800" cy="207818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89563" y="365125"/>
            <a:ext cx="1828800" cy="207818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89563" y="3271044"/>
            <a:ext cx="1828800" cy="207818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4181" y="3271044"/>
            <a:ext cx="1828800" cy="207818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9753599" y="3271044"/>
            <a:ext cx="1828800" cy="207818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850581" y="365125"/>
            <a:ext cx="1828800" cy="20781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532" y="581891"/>
            <a:ext cx="3654468" cy="4288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20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50581" y="3271044"/>
            <a:ext cx="1828800" cy="207818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609108" y="365125"/>
            <a:ext cx="1828800" cy="207818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664035" y="365125"/>
            <a:ext cx="1828800" cy="2078182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4181" y="3271044"/>
            <a:ext cx="1828800" cy="207818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54181" y="365125"/>
            <a:ext cx="1828800" cy="207818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850581" y="365125"/>
            <a:ext cx="1828800" cy="20781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"/>
          <a:stretch/>
        </p:blipFill>
        <p:spPr>
          <a:xfrm>
            <a:off x="3335481" y="2633027"/>
            <a:ext cx="5562600" cy="3827814"/>
          </a:xfrm>
          <a:prstGeom prst="rect">
            <a:avLst/>
          </a:prstGeom>
          <a:ln w="190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536431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4181" y="365125"/>
            <a:ext cx="1828800" cy="2078182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440034" y="4545239"/>
            <a:ext cx="1828800" cy="2078182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89563" y="3271044"/>
            <a:ext cx="1828800" cy="207818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4181" y="3271044"/>
            <a:ext cx="1828800" cy="207818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89563" y="365125"/>
            <a:ext cx="1828800" cy="2078182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70072" y="4545239"/>
            <a:ext cx="1828800" cy="20781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2"/>
          <a:stretch/>
        </p:blipFill>
        <p:spPr>
          <a:xfrm>
            <a:off x="6187050" y="365125"/>
            <a:ext cx="4839188" cy="3630969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285458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54181" y="365125"/>
            <a:ext cx="1828800" cy="2078182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089563" y="365125"/>
            <a:ext cx="1828800" cy="207818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089563" y="3271044"/>
            <a:ext cx="1828800" cy="2078182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4181" y="3271044"/>
            <a:ext cx="1828800" cy="2078182"/>
          </a:xfrm>
          <a:prstGeom prst="rec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486399" y="365125"/>
            <a:ext cx="1828800" cy="2078182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86399" y="3271044"/>
            <a:ext cx="1828800" cy="2078182"/>
          </a:xfrm>
          <a:prstGeom prst="rect">
            <a:avLst/>
          </a:prstGeom>
          <a:blipFill dpi="0"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648" y="1909835"/>
            <a:ext cx="4255279" cy="2680826"/>
          </a:xfrm>
          <a:prstGeom prst="rect">
            <a:avLst/>
          </a:prstGeom>
          <a:ln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val="378664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anose="030F0702030302020204" pitchFamily="66" charset="0"/>
              </a:rPr>
              <a:t>МОЛОДЕЦ!</a:t>
            </a:r>
            <a:endParaRPr lang="ru-RU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Объект 5" descr="ÐÐ°ÑÑÐ¸Ð½ÐºÐ¸ Ð¿Ð¾ Ð·Ð°Ð¿ÑÐ¾ÑÑ Ð´ÐµÑÐ¸ Ð½Ð° Ð¿Ð¾ÐµÐ·Ð´Ðµ Ð²ÐµÐºÑÐ¾Ñ"/>
          <p:cNvPicPr>
            <a:picLocks noGrp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4354" y="597094"/>
            <a:ext cx="7803291" cy="602773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473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26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</dc:creator>
  <cp:lastModifiedBy>Оксана</cp:lastModifiedBy>
  <cp:revision>11</cp:revision>
  <dcterms:created xsi:type="dcterms:W3CDTF">2019-02-25T06:52:57Z</dcterms:created>
  <dcterms:modified xsi:type="dcterms:W3CDTF">2023-02-01T13:33:32Z</dcterms:modified>
</cp:coreProperties>
</file>